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9"/>
  </p:notesMasterIdLst>
  <p:sldIdLst>
    <p:sldId id="266" r:id="rId5"/>
    <p:sldId id="272" r:id="rId6"/>
    <p:sldId id="273" r:id="rId7"/>
    <p:sldId id="278" r:id="rId8"/>
    <p:sldId id="280" r:id="rId9"/>
    <p:sldId id="283" r:id="rId10"/>
    <p:sldId id="268" r:id="rId11"/>
    <p:sldId id="274" r:id="rId12"/>
    <p:sldId id="282" r:id="rId13"/>
    <p:sldId id="285" r:id="rId14"/>
    <p:sldId id="288" r:id="rId15"/>
    <p:sldId id="290" r:id="rId16"/>
    <p:sldId id="299" r:id="rId17"/>
    <p:sldId id="298" r:id="rId18"/>
    <p:sldId id="289" r:id="rId19"/>
    <p:sldId id="295" r:id="rId20"/>
    <p:sldId id="294" r:id="rId21"/>
    <p:sldId id="291" r:id="rId22"/>
    <p:sldId id="302" r:id="rId23"/>
    <p:sldId id="292" r:id="rId24"/>
    <p:sldId id="306" r:id="rId25"/>
    <p:sldId id="270" r:id="rId26"/>
    <p:sldId id="275" r:id="rId27"/>
    <p:sldId id="30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5AFC55-F454-4F06-9AA0-8E036709832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333A2FC-F195-4659-8547-394F40D0F95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 dirty="0"/>
            <a:t>Problème à résoudre</a:t>
          </a:r>
          <a:endParaRPr lang="en-US" dirty="0"/>
        </a:p>
      </dgm:t>
    </dgm:pt>
    <dgm:pt modelId="{4A894B57-666E-405E-B151-9304B7A122F0}" type="parTrans" cxnId="{D85B64AF-315B-4509-8892-DBDB788A45F2}">
      <dgm:prSet/>
      <dgm:spPr/>
      <dgm:t>
        <a:bodyPr/>
        <a:lstStyle/>
        <a:p>
          <a:endParaRPr lang="en-US"/>
        </a:p>
      </dgm:t>
    </dgm:pt>
    <dgm:pt modelId="{2CB1AFF5-DB0F-4D6E-8B20-CAC654BF213E}" type="sibTrans" cxnId="{D85B64AF-315B-4509-8892-DBDB788A45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902F86-5192-438C-8EEE-C5FAC385158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/>
            <a:t>Informations sur les données et les caractéristiques</a:t>
          </a:r>
          <a:endParaRPr lang="en-US"/>
        </a:p>
      </dgm:t>
    </dgm:pt>
    <dgm:pt modelId="{6916FC26-F987-462F-A092-E328D3A87C70}" type="parTrans" cxnId="{0DEDD1B9-7B8A-411C-9038-4AB8720D8E70}">
      <dgm:prSet/>
      <dgm:spPr/>
      <dgm:t>
        <a:bodyPr/>
        <a:lstStyle/>
        <a:p>
          <a:endParaRPr lang="en-US"/>
        </a:p>
      </dgm:t>
    </dgm:pt>
    <dgm:pt modelId="{6BE93D4D-1F96-411C-9EA7-DEB884E343FE}" type="sibTrans" cxnId="{0DEDD1B9-7B8A-411C-9038-4AB8720D8E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1034BB-5F7E-44DC-9E1A-65F1D32669F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aseline="0"/>
            <a:t>Corrélation entre les caractéristiques</a:t>
          </a:r>
          <a:endParaRPr lang="en-US"/>
        </a:p>
      </dgm:t>
    </dgm:pt>
    <dgm:pt modelId="{8E5A14AA-97F3-40CE-A08C-170115AB4B20}" type="parTrans" cxnId="{0C708DDA-B240-4326-8043-9C996B6D510B}">
      <dgm:prSet/>
      <dgm:spPr/>
      <dgm:t>
        <a:bodyPr/>
        <a:lstStyle/>
        <a:p>
          <a:endParaRPr lang="en-US"/>
        </a:p>
      </dgm:t>
    </dgm:pt>
    <dgm:pt modelId="{D4E5AD64-99BC-4B1F-BAF4-1C99A4781BB1}" type="sibTrans" cxnId="{0C708DDA-B240-4326-8043-9C996B6D51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D31C2C-51C6-407F-AC80-28E321080BF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/>
            <a:t>Transactions valides et transactions frauduleuses</a:t>
          </a:r>
          <a:endParaRPr lang="en-US"/>
        </a:p>
      </dgm:t>
    </dgm:pt>
    <dgm:pt modelId="{40536766-9FA8-4195-A9FD-0EF7876DD6D6}" type="parTrans" cxnId="{30DBC2A7-E56B-4C35-8F61-2F8C15A21875}">
      <dgm:prSet/>
      <dgm:spPr/>
      <dgm:t>
        <a:bodyPr/>
        <a:lstStyle/>
        <a:p>
          <a:endParaRPr lang="en-US"/>
        </a:p>
      </dgm:t>
    </dgm:pt>
    <dgm:pt modelId="{16A9D22F-01C5-475F-BBA6-0EF676A284EA}" type="sibTrans" cxnId="{30DBC2A7-E56B-4C35-8F61-2F8C15A218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0657A8-62EC-4E26-BF82-F5D75818C8E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aseline="0"/>
            <a:t>Framework</a:t>
          </a:r>
          <a:endParaRPr lang="en-US"/>
        </a:p>
      </dgm:t>
    </dgm:pt>
    <dgm:pt modelId="{95E4D5A0-D5AD-4DA9-B8BE-16F42D624A9F}" type="parTrans" cxnId="{66A6D63F-93CE-41B6-8C3C-73761F11D299}">
      <dgm:prSet/>
      <dgm:spPr/>
      <dgm:t>
        <a:bodyPr/>
        <a:lstStyle/>
        <a:p>
          <a:endParaRPr lang="en-US"/>
        </a:p>
      </dgm:t>
    </dgm:pt>
    <dgm:pt modelId="{304A21E5-84E9-4CF6-916F-531C11A5AB0A}" type="sibTrans" cxnId="{66A6D63F-93CE-41B6-8C3C-73761F11D2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6E30AF-2998-418F-9B56-AA8ECD11938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/>
            <a:t>Modèles</a:t>
          </a:r>
          <a:r>
            <a:rPr lang="en-CA" baseline="0"/>
            <a:t> choisis (Prise de decision, Matrice de confusion et résultats)</a:t>
          </a:r>
          <a:endParaRPr lang="en-US"/>
        </a:p>
      </dgm:t>
    </dgm:pt>
    <dgm:pt modelId="{E8F8D308-1BF1-49CD-9E9B-664952A26CDB}" type="parTrans" cxnId="{251FB94C-1CB9-44E2-AC07-5E61A06EEED4}">
      <dgm:prSet/>
      <dgm:spPr/>
      <dgm:t>
        <a:bodyPr/>
        <a:lstStyle/>
        <a:p>
          <a:endParaRPr lang="en-US"/>
        </a:p>
      </dgm:t>
    </dgm:pt>
    <dgm:pt modelId="{255CB61A-CDB1-4782-BB29-CC3F7E27E325}" type="sibTrans" cxnId="{251FB94C-1CB9-44E2-AC07-5E61A06EEED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CE4436-5F72-474D-89EB-969C36A4B5D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aseline="0"/>
            <a:t>Conclusion</a:t>
          </a:r>
          <a:endParaRPr lang="en-US"/>
        </a:p>
      </dgm:t>
    </dgm:pt>
    <dgm:pt modelId="{A5EA709C-3817-45E0-B50D-195D42CD3C02}" type="parTrans" cxnId="{12EB0BA9-57B6-4100-999E-D46D2EE025FD}">
      <dgm:prSet/>
      <dgm:spPr/>
      <dgm:t>
        <a:bodyPr/>
        <a:lstStyle/>
        <a:p>
          <a:endParaRPr lang="en-US"/>
        </a:p>
      </dgm:t>
    </dgm:pt>
    <dgm:pt modelId="{A6A2FD1D-06C7-4F9F-9AC7-89DAC0742192}" type="sibTrans" cxnId="{12EB0BA9-57B6-4100-999E-D46D2EE025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823061-EFAB-4898-A5B1-8552E02A0B6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 dirty="0"/>
            <a:t>Résultat des modèles des autres chercheurs</a:t>
          </a:r>
          <a:endParaRPr lang="en-US" dirty="0"/>
        </a:p>
      </dgm:t>
    </dgm:pt>
    <dgm:pt modelId="{56B5C0E4-7926-4DC9-BF5D-B822686AC632}" type="parTrans" cxnId="{FA91F23C-0C7C-4DAF-BEC6-16F094B6EB3A}">
      <dgm:prSet/>
      <dgm:spPr/>
      <dgm:t>
        <a:bodyPr/>
        <a:lstStyle/>
        <a:p>
          <a:endParaRPr lang="en-US"/>
        </a:p>
      </dgm:t>
    </dgm:pt>
    <dgm:pt modelId="{6D1B5778-877A-4A8E-B9C3-859ADB52F3BF}" type="sibTrans" cxnId="{FA91F23C-0C7C-4DAF-BEC6-16F094B6EB3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4D34D34-AA27-48D7-ADFC-E7AD0DCE1D1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 dirty="0"/>
            <a:t>Questions</a:t>
          </a:r>
          <a:endParaRPr lang="en-US" dirty="0"/>
        </a:p>
      </dgm:t>
    </dgm:pt>
    <dgm:pt modelId="{23116F24-BDEA-41CC-8113-14D36A82EB02}" type="parTrans" cxnId="{5124B222-D404-4AD1-B3D8-1FF675753868}">
      <dgm:prSet/>
      <dgm:spPr/>
      <dgm:t>
        <a:bodyPr/>
        <a:lstStyle/>
        <a:p>
          <a:endParaRPr lang="fr-FR"/>
        </a:p>
      </dgm:t>
    </dgm:pt>
    <dgm:pt modelId="{11230E3C-0047-4C9C-A61B-3B83F2EC4F62}" type="sibTrans" cxnId="{5124B222-D404-4AD1-B3D8-1FF675753868}">
      <dgm:prSet/>
      <dgm:spPr/>
      <dgm:t>
        <a:bodyPr/>
        <a:lstStyle/>
        <a:p>
          <a:endParaRPr lang="fr-FR"/>
        </a:p>
      </dgm:t>
    </dgm:pt>
    <dgm:pt modelId="{6220B9F9-4214-4DC3-9D5D-E5373530D56E}" type="pres">
      <dgm:prSet presAssocID="{935AFC55-F454-4F06-9AA0-8E036709832C}" presName="root" presStyleCnt="0">
        <dgm:presLayoutVars>
          <dgm:dir/>
          <dgm:resizeHandles val="exact"/>
        </dgm:presLayoutVars>
      </dgm:prSet>
      <dgm:spPr/>
    </dgm:pt>
    <dgm:pt modelId="{F9FB40B3-C466-4BAC-8B73-393D391A3126}" type="pres">
      <dgm:prSet presAssocID="{935AFC55-F454-4F06-9AA0-8E036709832C}" presName="container" presStyleCnt="0">
        <dgm:presLayoutVars>
          <dgm:dir/>
          <dgm:resizeHandles val="exact"/>
        </dgm:presLayoutVars>
      </dgm:prSet>
      <dgm:spPr/>
    </dgm:pt>
    <dgm:pt modelId="{179F8A53-5B0D-4353-AAE2-875E8CCFA799}" type="pres">
      <dgm:prSet presAssocID="{C333A2FC-F195-4659-8547-394F40D0F950}" presName="compNode" presStyleCnt="0"/>
      <dgm:spPr/>
    </dgm:pt>
    <dgm:pt modelId="{DED39CD8-2310-45CA-A49E-AAEA65227B79}" type="pres">
      <dgm:prSet presAssocID="{C333A2FC-F195-4659-8547-394F40D0F950}" presName="iconBgRect" presStyleLbl="bgShp" presStyleIdx="0" presStyleCnt="9"/>
      <dgm:spPr/>
    </dgm:pt>
    <dgm:pt modelId="{CD5FE450-9DB6-4D75-A22B-8610A3180A5A}" type="pres">
      <dgm:prSet presAssocID="{C333A2FC-F195-4659-8547-394F40D0F95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F737764-5C93-4B4E-A512-C5781AB33449}" type="pres">
      <dgm:prSet presAssocID="{C333A2FC-F195-4659-8547-394F40D0F950}" presName="spaceRect" presStyleCnt="0"/>
      <dgm:spPr/>
    </dgm:pt>
    <dgm:pt modelId="{A1003CCD-D5B6-49AE-AEDD-7F1F90D1F627}" type="pres">
      <dgm:prSet presAssocID="{C333A2FC-F195-4659-8547-394F40D0F950}" presName="textRect" presStyleLbl="revTx" presStyleIdx="0" presStyleCnt="9">
        <dgm:presLayoutVars>
          <dgm:chMax val="1"/>
          <dgm:chPref val="1"/>
        </dgm:presLayoutVars>
      </dgm:prSet>
      <dgm:spPr/>
    </dgm:pt>
    <dgm:pt modelId="{FB17C567-9C65-4EBB-AD93-4AFD6BAE3A1F}" type="pres">
      <dgm:prSet presAssocID="{2CB1AFF5-DB0F-4D6E-8B20-CAC654BF213E}" presName="sibTrans" presStyleLbl="sibTrans2D1" presStyleIdx="0" presStyleCnt="0"/>
      <dgm:spPr/>
    </dgm:pt>
    <dgm:pt modelId="{40AF3FAC-7411-4585-A620-65CE30CB011D}" type="pres">
      <dgm:prSet presAssocID="{F1902F86-5192-438C-8EEE-C5FAC385158C}" presName="compNode" presStyleCnt="0"/>
      <dgm:spPr/>
    </dgm:pt>
    <dgm:pt modelId="{FCF1CB06-D836-4C83-AE3C-451A81D3BB47}" type="pres">
      <dgm:prSet presAssocID="{F1902F86-5192-438C-8EEE-C5FAC385158C}" presName="iconBgRect" presStyleLbl="bgShp" presStyleIdx="1" presStyleCnt="9"/>
      <dgm:spPr/>
    </dgm:pt>
    <dgm:pt modelId="{98EC9A4C-8420-4218-A206-60CE1EFBC883}" type="pres">
      <dgm:prSet presAssocID="{F1902F86-5192-438C-8EEE-C5FAC385158C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s"/>
        </a:ext>
      </dgm:extLst>
    </dgm:pt>
    <dgm:pt modelId="{4E329E9F-4E59-467B-9B26-B636066C9D5B}" type="pres">
      <dgm:prSet presAssocID="{F1902F86-5192-438C-8EEE-C5FAC385158C}" presName="spaceRect" presStyleCnt="0"/>
      <dgm:spPr/>
    </dgm:pt>
    <dgm:pt modelId="{77AF1096-A092-4E30-8E0D-14539A659F1A}" type="pres">
      <dgm:prSet presAssocID="{F1902F86-5192-438C-8EEE-C5FAC385158C}" presName="textRect" presStyleLbl="revTx" presStyleIdx="1" presStyleCnt="9">
        <dgm:presLayoutVars>
          <dgm:chMax val="1"/>
          <dgm:chPref val="1"/>
        </dgm:presLayoutVars>
      </dgm:prSet>
      <dgm:spPr/>
    </dgm:pt>
    <dgm:pt modelId="{4ED489C9-3AB7-4E58-8B61-BA774012C088}" type="pres">
      <dgm:prSet presAssocID="{6BE93D4D-1F96-411C-9EA7-DEB884E343FE}" presName="sibTrans" presStyleLbl="sibTrans2D1" presStyleIdx="0" presStyleCnt="0"/>
      <dgm:spPr/>
    </dgm:pt>
    <dgm:pt modelId="{E1198776-5B2D-43CC-A444-BCAD6FDC9468}" type="pres">
      <dgm:prSet presAssocID="{B11034BB-5F7E-44DC-9E1A-65F1D32669F6}" presName="compNode" presStyleCnt="0"/>
      <dgm:spPr/>
    </dgm:pt>
    <dgm:pt modelId="{EE65B0F8-5409-416F-AA61-354931C56F42}" type="pres">
      <dgm:prSet presAssocID="{B11034BB-5F7E-44DC-9E1A-65F1D32669F6}" presName="iconBgRect" presStyleLbl="bgShp" presStyleIdx="2" presStyleCnt="9"/>
      <dgm:spPr/>
    </dgm:pt>
    <dgm:pt modelId="{EE005378-3350-4F11-AE1E-BDEF171169A6}" type="pres">
      <dgm:prSet presAssocID="{B11034BB-5F7E-44DC-9E1A-65F1D32669F6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DFAC6D3-463F-4884-AEEB-7864B36C8AE2}" type="pres">
      <dgm:prSet presAssocID="{B11034BB-5F7E-44DC-9E1A-65F1D32669F6}" presName="spaceRect" presStyleCnt="0"/>
      <dgm:spPr/>
    </dgm:pt>
    <dgm:pt modelId="{3E2E9975-7F6F-4176-9684-F9D0196A7B66}" type="pres">
      <dgm:prSet presAssocID="{B11034BB-5F7E-44DC-9E1A-65F1D32669F6}" presName="textRect" presStyleLbl="revTx" presStyleIdx="2" presStyleCnt="9">
        <dgm:presLayoutVars>
          <dgm:chMax val="1"/>
          <dgm:chPref val="1"/>
        </dgm:presLayoutVars>
      </dgm:prSet>
      <dgm:spPr/>
    </dgm:pt>
    <dgm:pt modelId="{6D811CC2-BAFF-4F19-95A9-A6E7E5D1784C}" type="pres">
      <dgm:prSet presAssocID="{D4E5AD64-99BC-4B1F-BAF4-1C99A4781BB1}" presName="sibTrans" presStyleLbl="sibTrans2D1" presStyleIdx="0" presStyleCnt="0"/>
      <dgm:spPr/>
    </dgm:pt>
    <dgm:pt modelId="{38FECE14-08D4-4E06-9035-1D5DC48A2B4F}" type="pres">
      <dgm:prSet presAssocID="{DAD31C2C-51C6-407F-AC80-28E321080BF2}" presName="compNode" presStyleCnt="0"/>
      <dgm:spPr/>
    </dgm:pt>
    <dgm:pt modelId="{3996993D-7A67-4C66-8194-DD2D77887704}" type="pres">
      <dgm:prSet presAssocID="{DAD31C2C-51C6-407F-AC80-28E321080BF2}" presName="iconBgRect" presStyleLbl="bgShp" presStyleIdx="3" presStyleCnt="9"/>
      <dgm:spPr/>
    </dgm:pt>
    <dgm:pt modelId="{7C9418A3-0531-40E0-8A85-A8E1D310DBD6}" type="pres">
      <dgm:prSet presAssocID="{DAD31C2C-51C6-407F-AC80-28E321080BF2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ulier"/>
        </a:ext>
      </dgm:extLst>
    </dgm:pt>
    <dgm:pt modelId="{AAC7A796-5A4B-4C2F-ACF4-6CAA91AA8896}" type="pres">
      <dgm:prSet presAssocID="{DAD31C2C-51C6-407F-AC80-28E321080BF2}" presName="spaceRect" presStyleCnt="0"/>
      <dgm:spPr/>
    </dgm:pt>
    <dgm:pt modelId="{5A6C3DA4-AF56-47ED-A311-73763FADAC58}" type="pres">
      <dgm:prSet presAssocID="{DAD31C2C-51C6-407F-AC80-28E321080BF2}" presName="textRect" presStyleLbl="revTx" presStyleIdx="3" presStyleCnt="9">
        <dgm:presLayoutVars>
          <dgm:chMax val="1"/>
          <dgm:chPref val="1"/>
        </dgm:presLayoutVars>
      </dgm:prSet>
      <dgm:spPr/>
    </dgm:pt>
    <dgm:pt modelId="{A671F49E-7C16-4CBD-80E5-6D72FAE2E02A}" type="pres">
      <dgm:prSet presAssocID="{16A9D22F-01C5-475F-BBA6-0EF676A284EA}" presName="sibTrans" presStyleLbl="sibTrans2D1" presStyleIdx="0" presStyleCnt="0"/>
      <dgm:spPr/>
    </dgm:pt>
    <dgm:pt modelId="{F721B7F0-3DA9-47EF-A389-FC7B5EA4022C}" type="pres">
      <dgm:prSet presAssocID="{CC0657A8-62EC-4E26-BF82-F5D75818C8E6}" presName="compNode" presStyleCnt="0"/>
      <dgm:spPr/>
    </dgm:pt>
    <dgm:pt modelId="{615A03FD-D517-4401-A33E-2744F09E4215}" type="pres">
      <dgm:prSet presAssocID="{CC0657A8-62EC-4E26-BF82-F5D75818C8E6}" presName="iconBgRect" presStyleLbl="bgShp" presStyleIdx="4" presStyleCnt="9"/>
      <dgm:spPr/>
    </dgm:pt>
    <dgm:pt modelId="{65F390B4-32B6-4F5A-8F60-14B33E8C5BD8}" type="pres">
      <dgm:prSet presAssocID="{CC0657A8-62EC-4E26-BF82-F5D75818C8E6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èces de puzzle"/>
        </a:ext>
      </dgm:extLst>
    </dgm:pt>
    <dgm:pt modelId="{6C4964BE-F27C-4BF2-8EC9-013FD149B493}" type="pres">
      <dgm:prSet presAssocID="{CC0657A8-62EC-4E26-BF82-F5D75818C8E6}" presName="spaceRect" presStyleCnt="0"/>
      <dgm:spPr/>
    </dgm:pt>
    <dgm:pt modelId="{2258EA85-4588-42CE-AE0A-F6A0C0CAE25A}" type="pres">
      <dgm:prSet presAssocID="{CC0657A8-62EC-4E26-BF82-F5D75818C8E6}" presName="textRect" presStyleLbl="revTx" presStyleIdx="4" presStyleCnt="9">
        <dgm:presLayoutVars>
          <dgm:chMax val="1"/>
          <dgm:chPref val="1"/>
        </dgm:presLayoutVars>
      </dgm:prSet>
      <dgm:spPr/>
    </dgm:pt>
    <dgm:pt modelId="{C30AEEFA-5AA0-41FC-AA07-941BCBA4B482}" type="pres">
      <dgm:prSet presAssocID="{304A21E5-84E9-4CF6-916F-531C11A5AB0A}" presName="sibTrans" presStyleLbl="sibTrans2D1" presStyleIdx="0" presStyleCnt="0"/>
      <dgm:spPr/>
    </dgm:pt>
    <dgm:pt modelId="{B2150CEB-C2CE-43A7-A707-D049F93BE4B8}" type="pres">
      <dgm:prSet presAssocID="{B06E30AF-2998-418F-9B56-AA8ECD119387}" presName="compNode" presStyleCnt="0"/>
      <dgm:spPr/>
    </dgm:pt>
    <dgm:pt modelId="{0A12F35A-FDC3-4F6A-8F47-4652C3BEF4A4}" type="pres">
      <dgm:prSet presAssocID="{B06E30AF-2998-418F-9B56-AA8ECD119387}" presName="iconBgRect" presStyleLbl="bgShp" presStyleIdx="5" presStyleCnt="9"/>
      <dgm:spPr/>
    </dgm:pt>
    <dgm:pt modelId="{00CB8A6C-89FA-40B3-B86D-4622E67A10F6}" type="pres">
      <dgm:prSet presAssocID="{B06E30AF-2998-418F-9B56-AA8ECD119387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243FA7-AA9A-4E61-9B95-A5C3F63BFE7F}" type="pres">
      <dgm:prSet presAssocID="{B06E30AF-2998-418F-9B56-AA8ECD119387}" presName="spaceRect" presStyleCnt="0"/>
      <dgm:spPr/>
    </dgm:pt>
    <dgm:pt modelId="{A65B6B5D-A78F-42EC-B92B-E5BD4B6C64A4}" type="pres">
      <dgm:prSet presAssocID="{B06E30AF-2998-418F-9B56-AA8ECD119387}" presName="textRect" presStyleLbl="revTx" presStyleIdx="5" presStyleCnt="9">
        <dgm:presLayoutVars>
          <dgm:chMax val="1"/>
          <dgm:chPref val="1"/>
        </dgm:presLayoutVars>
      </dgm:prSet>
      <dgm:spPr/>
    </dgm:pt>
    <dgm:pt modelId="{A863FA90-06A9-4F3F-81FE-E0E177D785A8}" type="pres">
      <dgm:prSet presAssocID="{255CB61A-CDB1-4782-BB29-CC3F7E27E325}" presName="sibTrans" presStyleLbl="sibTrans2D1" presStyleIdx="0" presStyleCnt="0"/>
      <dgm:spPr/>
    </dgm:pt>
    <dgm:pt modelId="{C8E5565B-B56A-479F-8B9B-FBCAA4CA5070}" type="pres">
      <dgm:prSet presAssocID="{88CE4436-5F72-474D-89EB-969C36A4B5DD}" presName="compNode" presStyleCnt="0"/>
      <dgm:spPr/>
    </dgm:pt>
    <dgm:pt modelId="{1F43C88B-C98B-480E-BF48-EC5A91F10AB5}" type="pres">
      <dgm:prSet presAssocID="{88CE4436-5F72-474D-89EB-969C36A4B5DD}" presName="iconBgRect" presStyleLbl="bgShp" presStyleIdx="6" presStyleCnt="9"/>
      <dgm:spPr/>
    </dgm:pt>
    <dgm:pt modelId="{B3762C98-E0FE-401B-8E5F-07A9E87D75A2}" type="pres">
      <dgm:prSet presAssocID="{88CE4436-5F72-474D-89EB-969C36A4B5DD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DA788D-6461-483D-85D2-CF9C19DAEE19}" type="pres">
      <dgm:prSet presAssocID="{88CE4436-5F72-474D-89EB-969C36A4B5DD}" presName="spaceRect" presStyleCnt="0"/>
      <dgm:spPr/>
    </dgm:pt>
    <dgm:pt modelId="{32493D56-F3E3-4949-8230-6F0C67F0BD8F}" type="pres">
      <dgm:prSet presAssocID="{88CE4436-5F72-474D-89EB-969C36A4B5DD}" presName="textRect" presStyleLbl="revTx" presStyleIdx="6" presStyleCnt="9">
        <dgm:presLayoutVars>
          <dgm:chMax val="1"/>
          <dgm:chPref val="1"/>
        </dgm:presLayoutVars>
      </dgm:prSet>
      <dgm:spPr/>
    </dgm:pt>
    <dgm:pt modelId="{D69D00AE-2D3C-410D-A4F6-D09427FDDCDF}" type="pres">
      <dgm:prSet presAssocID="{A6A2FD1D-06C7-4F9F-9AC7-89DAC0742192}" presName="sibTrans" presStyleLbl="sibTrans2D1" presStyleIdx="0" presStyleCnt="0"/>
      <dgm:spPr/>
    </dgm:pt>
    <dgm:pt modelId="{DEA96CBD-BEB0-4AD3-A27B-4AD411589BAC}" type="pres">
      <dgm:prSet presAssocID="{54823061-EFAB-4898-A5B1-8552E02A0B60}" presName="compNode" presStyleCnt="0"/>
      <dgm:spPr/>
    </dgm:pt>
    <dgm:pt modelId="{042BEBAE-CEFB-4BCA-B96E-F72414519069}" type="pres">
      <dgm:prSet presAssocID="{54823061-EFAB-4898-A5B1-8552E02A0B60}" presName="iconBgRect" presStyleLbl="bgShp" presStyleIdx="7" presStyleCnt="9"/>
      <dgm:spPr/>
    </dgm:pt>
    <dgm:pt modelId="{9B9A85FB-C27D-4D19-8966-7B669685C6AE}" type="pres">
      <dgm:prSet presAssocID="{54823061-EFAB-4898-A5B1-8552E02A0B60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DEA70D0E-89BA-45A7-BF5E-E15C4FA5CEDE}" type="pres">
      <dgm:prSet presAssocID="{54823061-EFAB-4898-A5B1-8552E02A0B60}" presName="spaceRect" presStyleCnt="0"/>
      <dgm:spPr/>
    </dgm:pt>
    <dgm:pt modelId="{459B48AB-DBD4-464A-9483-80E9A1DCB81C}" type="pres">
      <dgm:prSet presAssocID="{54823061-EFAB-4898-A5B1-8552E02A0B60}" presName="textRect" presStyleLbl="revTx" presStyleIdx="7" presStyleCnt="9">
        <dgm:presLayoutVars>
          <dgm:chMax val="1"/>
          <dgm:chPref val="1"/>
        </dgm:presLayoutVars>
      </dgm:prSet>
      <dgm:spPr/>
    </dgm:pt>
    <dgm:pt modelId="{B761AB8F-9E0F-4534-B0FA-DA56C1079A31}" type="pres">
      <dgm:prSet presAssocID="{6D1B5778-877A-4A8E-B9C3-859ADB52F3BF}" presName="sibTrans" presStyleLbl="sibTrans2D1" presStyleIdx="0" presStyleCnt="0"/>
      <dgm:spPr/>
    </dgm:pt>
    <dgm:pt modelId="{FAB1884A-5AE5-4665-AF07-CA4A676F9239}" type="pres">
      <dgm:prSet presAssocID="{C4D34D34-AA27-48D7-ADFC-E7AD0DCE1D11}" presName="compNode" presStyleCnt="0"/>
      <dgm:spPr/>
    </dgm:pt>
    <dgm:pt modelId="{618895DF-48B3-4228-B31F-5BAC9A62DA24}" type="pres">
      <dgm:prSet presAssocID="{C4D34D34-AA27-48D7-ADFC-E7AD0DCE1D11}" presName="iconBgRect" presStyleLbl="bgShp" presStyleIdx="8" presStyleCnt="9"/>
      <dgm:spPr/>
    </dgm:pt>
    <dgm:pt modelId="{A25B06A9-2849-430B-BD69-828042FDBEF1}" type="pres">
      <dgm:prSet presAssocID="{C4D34D34-AA27-48D7-ADFC-E7AD0DCE1D11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C0E308F-B94C-4B51-97E1-F01DD0B61A44}" type="pres">
      <dgm:prSet presAssocID="{C4D34D34-AA27-48D7-ADFC-E7AD0DCE1D11}" presName="spaceRect" presStyleCnt="0"/>
      <dgm:spPr/>
    </dgm:pt>
    <dgm:pt modelId="{39FDF693-B398-4816-AE40-F4681CFD17C8}" type="pres">
      <dgm:prSet presAssocID="{C4D34D34-AA27-48D7-ADFC-E7AD0DCE1D11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73EAB003-9F37-4813-8963-2A9C7EE91EDA}" type="presOf" srcId="{B06E30AF-2998-418F-9B56-AA8ECD119387}" destId="{A65B6B5D-A78F-42EC-B92B-E5BD4B6C64A4}" srcOrd="0" destOrd="0" presId="urn:microsoft.com/office/officeart/2018/2/layout/IconCircleList"/>
    <dgm:cxn modelId="{6FF10D12-E2CC-49CF-A21E-506C6B591998}" type="presOf" srcId="{F1902F86-5192-438C-8EEE-C5FAC385158C}" destId="{77AF1096-A092-4E30-8E0D-14539A659F1A}" srcOrd="0" destOrd="0" presId="urn:microsoft.com/office/officeart/2018/2/layout/IconCircleList"/>
    <dgm:cxn modelId="{32A02313-8556-412C-851C-CCD9A96D52C6}" type="presOf" srcId="{C333A2FC-F195-4659-8547-394F40D0F950}" destId="{A1003CCD-D5B6-49AE-AEDD-7F1F90D1F627}" srcOrd="0" destOrd="0" presId="urn:microsoft.com/office/officeart/2018/2/layout/IconCircleList"/>
    <dgm:cxn modelId="{20BD0C15-E2E8-43F7-AB2B-663A0A46C765}" type="presOf" srcId="{A6A2FD1D-06C7-4F9F-9AC7-89DAC0742192}" destId="{D69D00AE-2D3C-410D-A4F6-D09427FDDCDF}" srcOrd="0" destOrd="0" presId="urn:microsoft.com/office/officeart/2018/2/layout/IconCircleList"/>
    <dgm:cxn modelId="{5124B222-D404-4AD1-B3D8-1FF675753868}" srcId="{935AFC55-F454-4F06-9AA0-8E036709832C}" destId="{C4D34D34-AA27-48D7-ADFC-E7AD0DCE1D11}" srcOrd="8" destOrd="0" parTransId="{23116F24-BDEA-41CC-8113-14D36A82EB02}" sibTransId="{11230E3C-0047-4C9C-A61B-3B83F2EC4F62}"/>
    <dgm:cxn modelId="{BA0E2325-AB80-4273-94C1-DD42E2B04D41}" type="presOf" srcId="{16A9D22F-01C5-475F-BBA6-0EF676A284EA}" destId="{A671F49E-7C16-4CBD-80E5-6D72FAE2E02A}" srcOrd="0" destOrd="0" presId="urn:microsoft.com/office/officeart/2018/2/layout/IconCircleList"/>
    <dgm:cxn modelId="{FA91F23C-0C7C-4DAF-BEC6-16F094B6EB3A}" srcId="{935AFC55-F454-4F06-9AA0-8E036709832C}" destId="{54823061-EFAB-4898-A5B1-8552E02A0B60}" srcOrd="7" destOrd="0" parTransId="{56B5C0E4-7926-4DC9-BF5D-B822686AC632}" sibTransId="{6D1B5778-877A-4A8E-B9C3-859ADB52F3BF}"/>
    <dgm:cxn modelId="{66A6D63F-93CE-41B6-8C3C-73761F11D299}" srcId="{935AFC55-F454-4F06-9AA0-8E036709832C}" destId="{CC0657A8-62EC-4E26-BF82-F5D75818C8E6}" srcOrd="4" destOrd="0" parTransId="{95E4D5A0-D5AD-4DA9-B8BE-16F42D624A9F}" sibTransId="{304A21E5-84E9-4CF6-916F-531C11A5AB0A}"/>
    <dgm:cxn modelId="{785F5565-8F11-4CFA-AD11-BEF990DB21C7}" type="presOf" srcId="{DAD31C2C-51C6-407F-AC80-28E321080BF2}" destId="{5A6C3DA4-AF56-47ED-A311-73763FADAC58}" srcOrd="0" destOrd="0" presId="urn:microsoft.com/office/officeart/2018/2/layout/IconCircleList"/>
    <dgm:cxn modelId="{72425146-D1D6-4B73-93E8-D69A42CCF479}" type="presOf" srcId="{CC0657A8-62EC-4E26-BF82-F5D75818C8E6}" destId="{2258EA85-4588-42CE-AE0A-F6A0C0CAE25A}" srcOrd="0" destOrd="0" presId="urn:microsoft.com/office/officeart/2018/2/layout/IconCircleList"/>
    <dgm:cxn modelId="{251FB94C-1CB9-44E2-AC07-5E61A06EEED4}" srcId="{935AFC55-F454-4F06-9AA0-8E036709832C}" destId="{B06E30AF-2998-418F-9B56-AA8ECD119387}" srcOrd="5" destOrd="0" parTransId="{E8F8D308-1BF1-49CD-9E9B-664952A26CDB}" sibTransId="{255CB61A-CDB1-4782-BB29-CC3F7E27E325}"/>
    <dgm:cxn modelId="{AD778656-8AD8-4EB0-9AD8-0F60D696B7F7}" type="presOf" srcId="{B11034BB-5F7E-44DC-9E1A-65F1D32669F6}" destId="{3E2E9975-7F6F-4176-9684-F9D0196A7B66}" srcOrd="0" destOrd="0" presId="urn:microsoft.com/office/officeart/2018/2/layout/IconCircleList"/>
    <dgm:cxn modelId="{48F92979-8B1A-4B29-9BA9-3F405280E652}" type="presOf" srcId="{C4D34D34-AA27-48D7-ADFC-E7AD0DCE1D11}" destId="{39FDF693-B398-4816-AE40-F4681CFD17C8}" srcOrd="0" destOrd="0" presId="urn:microsoft.com/office/officeart/2018/2/layout/IconCircleList"/>
    <dgm:cxn modelId="{BB64E685-FDDC-4931-A6BB-E35C42FE378F}" type="presOf" srcId="{2CB1AFF5-DB0F-4D6E-8B20-CAC654BF213E}" destId="{FB17C567-9C65-4EBB-AD93-4AFD6BAE3A1F}" srcOrd="0" destOrd="0" presId="urn:microsoft.com/office/officeart/2018/2/layout/IconCircleList"/>
    <dgm:cxn modelId="{3F340089-F450-476A-A732-3003C0FE55DE}" type="presOf" srcId="{255CB61A-CDB1-4782-BB29-CC3F7E27E325}" destId="{A863FA90-06A9-4F3F-81FE-E0E177D785A8}" srcOrd="0" destOrd="0" presId="urn:microsoft.com/office/officeart/2018/2/layout/IconCircleList"/>
    <dgm:cxn modelId="{9356A091-EF09-4C2F-8DF5-4E31FDE44381}" type="presOf" srcId="{D4E5AD64-99BC-4B1F-BAF4-1C99A4781BB1}" destId="{6D811CC2-BAFF-4F19-95A9-A6E7E5D1784C}" srcOrd="0" destOrd="0" presId="urn:microsoft.com/office/officeart/2018/2/layout/IconCircleList"/>
    <dgm:cxn modelId="{8C6D78A7-F246-4385-923F-141BC05C493A}" type="presOf" srcId="{304A21E5-84E9-4CF6-916F-531C11A5AB0A}" destId="{C30AEEFA-5AA0-41FC-AA07-941BCBA4B482}" srcOrd="0" destOrd="0" presId="urn:microsoft.com/office/officeart/2018/2/layout/IconCircleList"/>
    <dgm:cxn modelId="{30DBC2A7-E56B-4C35-8F61-2F8C15A21875}" srcId="{935AFC55-F454-4F06-9AA0-8E036709832C}" destId="{DAD31C2C-51C6-407F-AC80-28E321080BF2}" srcOrd="3" destOrd="0" parTransId="{40536766-9FA8-4195-A9FD-0EF7876DD6D6}" sibTransId="{16A9D22F-01C5-475F-BBA6-0EF676A284EA}"/>
    <dgm:cxn modelId="{12EB0BA9-57B6-4100-999E-D46D2EE025FD}" srcId="{935AFC55-F454-4F06-9AA0-8E036709832C}" destId="{88CE4436-5F72-474D-89EB-969C36A4B5DD}" srcOrd="6" destOrd="0" parTransId="{A5EA709C-3817-45E0-B50D-195D42CD3C02}" sibTransId="{A6A2FD1D-06C7-4F9F-9AC7-89DAC0742192}"/>
    <dgm:cxn modelId="{D85B64AF-315B-4509-8892-DBDB788A45F2}" srcId="{935AFC55-F454-4F06-9AA0-8E036709832C}" destId="{C333A2FC-F195-4659-8547-394F40D0F950}" srcOrd="0" destOrd="0" parTransId="{4A894B57-666E-405E-B151-9304B7A122F0}" sibTransId="{2CB1AFF5-DB0F-4D6E-8B20-CAC654BF213E}"/>
    <dgm:cxn modelId="{0DEDD1B9-7B8A-411C-9038-4AB8720D8E70}" srcId="{935AFC55-F454-4F06-9AA0-8E036709832C}" destId="{F1902F86-5192-438C-8EEE-C5FAC385158C}" srcOrd="1" destOrd="0" parTransId="{6916FC26-F987-462F-A092-E328D3A87C70}" sibTransId="{6BE93D4D-1F96-411C-9EA7-DEB884E343FE}"/>
    <dgm:cxn modelId="{A6C03FBC-8573-4743-A5DF-E63786E0E9EE}" type="presOf" srcId="{88CE4436-5F72-474D-89EB-969C36A4B5DD}" destId="{32493D56-F3E3-4949-8230-6F0C67F0BD8F}" srcOrd="0" destOrd="0" presId="urn:microsoft.com/office/officeart/2018/2/layout/IconCircleList"/>
    <dgm:cxn modelId="{0C708DDA-B240-4326-8043-9C996B6D510B}" srcId="{935AFC55-F454-4F06-9AA0-8E036709832C}" destId="{B11034BB-5F7E-44DC-9E1A-65F1D32669F6}" srcOrd="2" destOrd="0" parTransId="{8E5A14AA-97F3-40CE-A08C-170115AB4B20}" sibTransId="{D4E5AD64-99BC-4B1F-BAF4-1C99A4781BB1}"/>
    <dgm:cxn modelId="{713D6DDC-C80A-47B1-8377-25124504B73C}" type="presOf" srcId="{54823061-EFAB-4898-A5B1-8552E02A0B60}" destId="{459B48AB-DBD4-464A-9483-80E9A1DCB81C}" srcOrd="0" destOrd="0" presId="urn:microsoft.com/office/officeart/2018/2/layout/IconCircleList"/>
    <dgm:cxn modelId="{8B0E1CF8-5406-4C10-AB75-51C9D0F2D041}" type="presOf" srcId="{6BE93D4D-1F96-411C-9EA7-DEB884E343FE}" destId="{4ED489C9-3AB7-4E58-8B61-BA774012C088}" srcOrd="0" destOrd="0" presId="urn:microsoft.com/office/officeart/2018/2/layout/IconCircleList"/>
    <dgm:cxn modelId="{920027FB-72B2-4E92-B234-5729BA98B12E}" type="presOf" srcId="{6D1B5778-877A-4A8E-B9C3-859ADB52F3BF}" destId="{B761AB8F-9E0F-4534-B0FA-DA56C1079A31}" srcOrd="0" destOrd="0" presId="urn:microsoft.com/office/officeart/2018/2/layout/IconCircleList"/>
    <dgm:cxn modelId="{533B0BFC-B233-4441-9A58-B113E103B6DB}" type="presOf" srcId="{935AFC55-F454-4F06-9AA0-8E036709832C}" destId="{6220B9F9-4214-4DC3-9D5D-E5373530D56E}" srcOrd="0" destOrd="0" presId="urn:microsoft.com/office/officeart/2018/2/layout/IconCircleList"/>
    <dgm:cxn modelId="{C9B61412-09CD-4E1F-AFEF-132CCDDDD329}" type="presParOf" srcId="{6220B9F9-4214-4DC3-9D5D-E5373530D56E}" destId="{F9FB40B3-C466-4BAC-8B73-393D391A3126}" srcOrd="0" destOrd="0" presId="urn:microsoft.com/office/officeart/2018/2/layout/IconCircleList"/>
    <dgm:cxn modelId="{02E9D929-928B-4729-B99E-0BA855FDA295}" type="presParOf" srcId="{F9FB40B3-C466-4BAC-8B73-393D391A3126}" destId="{179F8A53-5B0D-4353-AAE2-875E8CCFA799}" srcOrd="0" destOrd="0" presId="urn:microsoft.com/office/officeart/2018/2/layout/IconCircleList"/>
    <dgm:cxn modelId="{779EDD3E-24AD-4A24-A317-C3AA0A15B45B}" type="presParOf" srcId="{179F8A53-5B0D-4353-AAE2-875E8CCFA799}" destId="{DED39CD8-2310-45CA-A49E-AAEA65227B79}" srcOrd="0" destOrd="0" presId="urn:microsoft.com/office/officeart/2018/2/layout/IconCircleList"/>
    <dgm:cxn modelId="{DD3A777F-66E4-40A4-8986-E5E2D2A27CF3}" type="presParOf" srcId="{179F8A53-5B0D-4353-AAE2-875E8CCFA799}" destId="{CD5FE450-9DB6-4D75-A22B-8610A3180A5A}" srcOrd="1" destOrd="0" presId="urn:microsoft.com/office/officeart/2018/2/layout/IconCircleList"/>
    <dgm:cxn modelId="{42ED0A64-0AD9-40ED-AE9B-6EF411459368}" type="presParOf" srcId="{179F8A53-5B0D-4353-AAE2-875E8CCFA799}" destId="{9F737764-5C93-4B4E-A512-C5781AB33449}" srcOrd="2" destOrd="0" presId="urn:microsoft.com/office/officeart/2018/2/layout/IconCircleList"/>
    <dgm:cxn modelId="{AC15499A-265B-4C34-B5FD-00A231A3FCBA}" type="presParOf" srcId="{179F8A53-5B0D-4353-AAE2-875E8CCFA799}" destId="{A1003CCD-D5B6-49AE-AEDD-7F1F90D1F627}" srcOrd="3" destOrd="0" presId="urn:microsoft.com/office/officeart/2018/2/layout/IconCircleList"/>
    <dgm:cxn modelId="{BDD560C5-5619-4C8D-A275-9F51ED2BCE69}" type="presParOf" srcId="{F9FB40B3-C466-4BAC-8B73-393D391A3126}" destId="{FB17C567-9C65-4EBB-AD93-4AFD6BAE3A1F}" srcOrd="1" destOrd="0" presId="urn:microsoft.com/office/officeart/2018/2/layout/IconCircleList"/>
    <dgm:cxn modelId="{D46D781F-18C6-459A-B5A8-3F42BF33B6BC}" type="presParOf" srcId="{F9FB40B3-C466-4BAC-8B73-393D391A3126}" destId="{40AF3FAC-7411-4585-A620-65CE30CB011D}" srcOrd="2" destOrd="0" presId="urn:microsoft.com/office/officeart/2018/2/layout/IconCircleList"/>
    <dgm:cxn modelId="{77DFE1D8-EBE8-4C82-9B9F-00A2778442B1}" type="presParOf" srcId="{40AF3FAC-7411-4585-A620-65CE30CB011D}" destId="{FCF1CB06-D836-4C83-AE3C-451A81D3BB47}" srcOrd="0" destOrd="0" presId="urn:microsoft.com/office/officeart/2018/2/layout/IconCircleList"/>
    <dgm:cxn modelId="{AB73FADB-88E7-49A4-8C8F-9A0A12FE4B1E}" type="presParOf" srcId="{40AF3FAC-7411-4585-A620-65CE30CB011D}" destId="{98EC9A4C-8420-4218-A206-60CE1EFBC883}" srcOrd="1" destOrd="0" presId="urn:microsoft.com/office/officeart/2018/2/layout/IconCircleList"/>
    <dgm:cxn modelId="{1810B691-5609-4018-89F7-779F9E056DDE}" type="presParOf" srcId="{40AF3FAC-7411-4585-A620-65CE30CB011D}" destId="{4E329E9F-4E59-467B-9B26-B636066C9D5B}" srcOrd="2" destOrd="0" presId="urn:microsoft.com/office/officeart/2018/2/layout/IconCircleList"/>
    <dgm:cxn modelId="{79369FF5-670C-4BFD-9C0B-26FC77BA03CA}" type="presParOf" srcId="{40AF3FAC-7411-4585-A620-65CE30CB011D}" destId="{77AF1096-A092-4E30-8E0D-14539A659F1A}" srcOrd="3" destOrd="0" presId="urn:microsoft.com/office/officeart/2018/2/layout/IconCircleList"/>
    <dgm:cxn modelId="{B545854C-9818-40F7-B78F-056F09A760D6}" type="presParOf" srcId="{F9FB40B3-C466-4BAC-8B73-393D391A3126}" destId="{4ED489C9-3AB7-4E58-8B61-BA774012C088}" srcOrd="3" destOrd="0" presId="urn:microsoft.com/office/officeart/2018/2/layout/IconCircleList"/>
    <dgm:cxn modelId="{A3F51F59-5710-4BC6-A6E4-6B888E65F41B}" type="presParOf" srcId="{F9FB40B3-C466-4BAC-8B73-393D391A3126}" destId="{E1198776-5B2D-43CC-A444-BCAD6FDC9468}" srcOrd="4" destOrd="0" presId="urn:microsoft.com/office/officeart/2018/2/layout/IconCircleList"/>
    <dgm:cxn modelId="{6486060D-01D4-4348-A80B-A6DC4B90C53D}" type="presParOf" srcId="{E1198776-5B2D-43CC-A444-BCAD6FDC9468}" destId="{EE65B0F8-5409-416F-AA61-354931C56F42}" srcOrd="0" destOrd="0" presId="urn:microsoft.com/office/officeart/2018/2/layout/IconCircleList"/>
    <dgm:cxn modelId="{94AC76B4-359F-49DC-9FEB-4C57B8D83FB0}" type="presParOf" srcId="{E1198776-5B2D-43CC-A444-BCAD6FDC9468}" destId="{EE005378-3350-4F11-AE1E-BDEF171169A6}" srcOrd="1" destOrd="0" presId="urn:microsoft.com/office/officeart/2018/2/layout/IconCircleList"/>
    <dgm:cxn modelId="{C18003C6-2528-43CF-891F-AC4E055CD873}" type="presParOf" srcId="{E1198776-5B2D-43CC-A444-BCAD6FDC9468}" destId="{5DFAC6D3-463F-4884-AEEB-7864B36C8AE2}" srcOrd="2" destOrd="0" presId="urn:microsoft.com/office/officeart/2018/2/layout/IconCircleList"/>
    <dgm:cxn modelId="{294A4E13-2848-4C33-A493-B2D9EC608B1D}" type="presParOf" srcId="{E1198776-5B2D-43CC-A444-BCAD6FDC9468}" destId="{3E2E9975-7F6F-4176-9684-F9D0196A7B66}" srcOrd="3" destOrd="0" presId="urn:microsoft.com/office/officeart/2018/2/layout/IconCircleList"/>
    <dgm:cxn modelId="{D2A9BE9D-0216-46B8-8F20-3F4821540E96}" type="presParOf" srcId="{F9FB40B3-C466-4BAC-8B73-393D391A3126}" destId="{6D811CC2-BAFF-4F19-95A9-A6E7E5D1784C}" srcOrd="5" destOrd="0" presId="urn:microsoft.com/office/officeart/2018/2/layout/IconCircleList"/>
    <dgm:cxn modelId="{AB929E22-F02F-4670-8997-A3A78A580FA7}" type="presParOf" srcId="{F9FB40B3-C466-4BAC-8B73-393D391A3126}" destId="{38FECE14-08D4-4E06-9035-1D5DC48A2B4F}" srcOrd="6" destOrd="0" presId="urn:microsoft.com/office/officeart/2018/2/layout/IconCircleList"/>
    <dgm:cxn modelId="{982A458C-8F40-4D5E-B0DE-43916868485A}" type="presParOf" srcId="{38FECE14-08D4-4E06-9035-1D5DC48A2B4F}" destId="{3996993D-7A67-4C66-8194-DD2D77887704}" srcOrd="0" destOrd="0" presId="urn:microsoft.com/office/officeart/2018/2/layout/IconCircleList"/>
    <dgm:cxn modelId="{09C05BD3-F928-4EC4-9CA8-6A0904CCA93B}" type="presParOf" srcId="{38FECE14-08D4-4E06-9035-1D5DC48A2B4F}" destId="{7C9418A3-0531-40E0-8A85-A8E1D310DBD6}" srcOrd="1" destOrd="0" presId="urn:microsoft.com/office/officeart/2018/2/layout/IconCircleList"/>
    <dgm:cxn modelId="{8E3B9BFA-A447-4488-BD03-D3D598F2FA75}" type="presParOf" srcId="{38FECE14-08D4-4E06-9035-1D5DC48A2B4F}" destId="{AAC7A796-5A4B-4C2F-ACF4-6CAA91AA8896}" srcOrd="2" destOrd="0" presId="urn:microsoft.com/office/officeart/2018/2/layout/IconCircleList"/>
    <dgm:cxn modelId="{D0525C97-950E-4B6A-B649-EF1BEBB70077}" type="presParOf" srcId="{38FECE14-08D4-4E06-9035-1D5DC48A2B4F}" destId="{5A6C3DA4-AF56-47ED-A311-73763FADAC58}" srcOrd="3" destOrd="0" presId="urn:microsoft.com/office/officeart/2018/2/layout/IconCircleList"/>
    <dgm:cxn modelId="{FCB31A5E-9716-4CCE-9A49-7D41AA70E93E}" type="presParOf" srcId="{F9FB40B3-C466-4BAC-8B73-393D391A3126}" destId="{A671F49E-7C16-4CBD-80E5-6D72FAE2E02A}" srcOrd="7" destOrd="0" presId="urn:microsoft.com/office/officeart/2018/2/layout/IconCircleList"/>
    <dgm:cxn modelId="{5058FF63-B935-4C0C-BDA6-B2B78C5FB27C}" type="presParOf" srcId="{F9FB40B3-C466-4BAC-8B73-393D391A3126}" destId="{F721B7F0-3DA9-47EF-A389-FC7B5EA4022C}" srcOrd="8" destOrd="0" presId="urn:microsoft.com/office/officeart/2018/2/layout/IconCircleList"/>
    <dgm:cxn modelId="{8BE4FADA-915C-44D3-BA4A-D377F64CAFD7}" type="presParOf" srcId="{F721B7F0-3DA9-47EF-A389-FC7B5EA4022C}" destId="{615A03FD-D517-4401-A33E-2744F09E4215}" srcOrd="0" destOrd="0" presId="urn:microsoft.com/office/officeart/2018/2/layout/IconCircleList"/>
    <dgm:cxn modelId="{F93CA81F-B3EB-492B-9A24-E0299BC4CE14}" type="presParOf" srcId="{F721B7F0-3DA9-47EF-A389-FC7B5EA4022C}" destId="{65F390B4-32B6-4F5A-8F60-14B33E8C5BD8}" srcOrd="1" destOrd="0" presId="urn:microsoft.com/office/officeart/2018/2/layout/IconCircleList"/>
    <dgm:cxn modelId="{EDB6C1CB-A1E0-4507-9BAD-F86537064409}" type="presParOf" srcId="{F721B7F0-3DA9-47EF-A389-FC7B5EA4022C}" destId="{6C4964BE-F27C-4BF2-8EC9-013FD149B493}" srcOrd="2" destOrd="0" presId="urn:microsoft.com/office/officeart/2018/2/layout/IconCircleList"/>
    <dgm:cxn modelId="{D4B2428C-DF04-4DB3-8613-F34D2E10CEB2}" type="presParOf" srcId="{F721B7F0-3DA9-47EF-A389-FC7B5EA4022C}" destId="{2258EA85-4588-42CE-AE0A-F6A0C0CAE25A}" srcOrd="3" destOrd="0" presId="urn:microsoft.com/office/officeart/2018/2/layout/IconCircleList"/>
    <dgm:cxn modelId="{7331589D-2498-4E6E-A365-35364C130518}" type="presParOf" srcId="{F9FB40B3-C466-4BAC-8B73-393D391A3126}" destId="{C30AEEFA-5AA0-41FC-AA07-941BCBA4B482}" srcOrd="9" destOrd="0" presId="urn:microsoft.com/office/officeart/2018/2/layout/IconCircleList"/>
    <dgm:cxn modelId="{B2C9935B-5933-4FCC-9BA6-72AF157A0130}" type="presParOf" srcId="{F9FB40B3-C466-4BAC-8B73-393D391A3126}" destId="{B2150CEB-C2CE-43A7-A707-D049F93BE4B8}" srcOrd="10" destOrd="0" presId="urn:microsoft.com/office/officeart/2018/2/layout/IconCircleList"/>
    <dgm:cxn modelId="{599DFE3C-71B1-4795-9C39-DE90B016AC9C}" type="presParOf" srcId="{B2150CEB-C2CE-43A7-A707-D049F93BE4B8}" destId="{0A12F35A-FDC3-4F6A-8F47-4652C3BEF4A4}" srcOrd="0" destOrd="0" presId="urn:microsoft.com/office/officeart/2018/2/layout/IconCircleList"/>
    <dgm:cxn modelId="{B99CC5E8-BEF3-4AE7-AEF6-7D95D16A4F29}" type="presParOf" srcId="{B2150CEB-C2CE-43A7-A707-D049F93BE4B8}" destId="{00CB8A6C-89FA-40B3-B86D-4622E67A10F6}" srcOrd="1" destOrd="0" presId="urn:microsoft.com/office/officeart/2018/2/layout/IconCircleList"/>
    <dgm:cxn modelId="{CCABFC3F-0497-43E8-9777-B580DC9978C7}" type="presParOf" srcId="{B2150CEB-C2CE-43A7-A707-D049F93BE4B8}" destId="{EB243FA7-AA9A-4E61-9B95-A5C3F63BFE7F}" srcOrd="2" destOrd="0" presId="urn:microsoft.com/office/officeart/2018/2/layout/IconCircleList"/>
    <dgm:cxn modelId="{2FE02669-E784-428D-A752-7C817B55457B}" type="presParOf" srcId="{B2150CEB-C2CE-43A7-A707-D049F93BE4B8}" destId="{A65B6B5D-A78F-42EC-B92B-E5BD4B6C64A4}" srcOrd="3" destOrd="0" presId="urn:microsoft.com/office/officeart/2018/2/layout/IconCircleList"/>
    <dgm:cxn modelId="{CE971762-C6B2-4FCB-A061-7DFF7AA2CA67}" type="presParOf" srcId="{F9FB40B3-C466-4BAC-8B73-393D391A3126}" destId="{A863FA90-06A9-4F3F-81FE-E0E177D785A8}" srcOrd="11" destOrd="0" presId="urn:microsoft.com/office/officeart/2018/2/layout/IconCircleList"/>
    <dgm:cxn modelId="{187F2FA2-BA71-4B2A-8376-542C534FFF84}" type="presParOf" srcId="{F9FB40B3-C466-4BAC-8B73-393D391A3126}" destId="{C8E5565B-B56A-479F-8B9B-FBCAA4CA5070}" srcOrd="12" destOrd="0" presId="urn:microsoft.com/office/officeart/2018/2/layout/IconCircleList"/>
    <dgm:cxn modelId="{E355F37D-2548-4519-A35C-DF6857EED05D}" type="presParOf" srcId="{C8E5565B-B56A-479F-8B9B-FBCAA4CA5070}" destId="{1F43C88B-C98B-480E-BF48-EC5A91F10AB5}" srcOrd="0" destOrd="0" presId="urn:microsoft.com/office/officeart/2018/2/layout/IconCircleList"/>
    <dgm:cxn modelId="{63DFE5A1-1633-4CCB-AFE3-1DA1B09C68AE}" type="presParOf" srcId="{C8E5565B-B56A-479F-8B9B-FBCAA4CA5070}" destId="{B3762C98-E0FE-401B-8E5F-07A9E87D75A2}" srcOrd="1" destOrd="0" presId="urn:microsoft.com/office/officeart/2018/2/layout/IconCircleList"/>
    <dgm:cxn modelId="{59730D67-0B1A-4BBA-8534-B241E6D42BD5}" type="presParOf" srcId="{C8E5565B-B56A-479F-8B9B-FBCAA4CA5070}" destId="{BDDA788D-6461-483D-85D2-CF9C19DAEE19}" srcOrd="2" destOrd="0" presId="urn:microsoft.com/office/officeart/2018/2/layout/IconCircleList"/>
    <dgm:cxn modelId="{ABF7D5E5-A91E-48C5-BCD1-CF80F370635E}" type="presParOf" srcId="{C8E5565B-B56A-479F-8B9B-FBCAA4CA5070}" destId="{32493D56-F3E3-4949-8230-6F0C67F0BD8F}" srcOrd="3" destOrd="0" presId="urn:microsoft.com/office/officeart/2018/2/layout/IconCircleList"/>
    <dgm:cxn modelId="{16825B6A-9F2B-4C58-9882-3F1E5D6EFE84}" type="presParOf" srcId="{F9FB40B3-C466-4BAC-8B73-393D391A3126}" destId="{D69D00AE-2D3C-410D-A4F6-D09427FDDCDF}" srcOrd="13" destOrd="0" presId="urn:microsoft.com/office/officeart/2018/2/layout/IconCircleList"/>
    <dgm:cxn modelId="{2DE072CA-588D-4676-9646-DEDD07D2517E}" type="presParOf" srcId="{F9FB40B3-C466-4BAC-8B73-393D391A3126}" destId="{DEA96CBD-BEB0-4AD3-A27B-4AD411589BAC}" srcOrd="14" destOrd="0" presId="urn:microsoft.com/office/officeart/2018/2/layout/IconCircleList"/>
    <dgm:cxn modelId="{DF747777-33D0-4017-BD01-22515E75D5FE}" type="presParOf" srcId="{DEA96CBD-BEB0-4AD3-A27B-4AD411589BAC}" destId="{042BEBAE-CEFB-4BCA-B96E-F72414519069}" srcOrd="0" destOrd="0" presId="urn:microsoft.com/office/officeart/2018/2/layout/IconCircleList"/>
    <dgm:cxn modelId="{23D09146-FFC6-44DD-A3EB-6BFC04575FF2}" type="presParOf" srcId="{DEA96CBD-BEB0-4AD3-A27B-4AD411589BAC}" destId="{9B9A85FB-C27D-4D19-8966-7B669685C6AE}" srcOrd="1" destOrd="0" presId="urn:microsoft.com/office/officeart/2018/2/layout/IconCircleList"/>
    <dgm:cxn modelId="{B4DEBA28-0A90-44D8-87FD-7567F32D5C6E}" type="presParOf" srcId="{DEA96CBD-BEB0-4AD3-A27B-4AD411589BAC}" destId="{DEA70D0E-89BA-45A7-BF5E-E15C4FA5CEDE}" srcOrd="2" destOrd="0" presId="urn:microsoft.com/office/officeart/2018/2/layout/IconCircleList"/>
    <dgm:cxn modelId="{2FC26E63-5810-4E06-9BA0-77CD646FF928}" type="presParOf" srcId="{DEA96CBD-BEB0-4AD3-A27B-4AD411589BAC}" destId="{459B48AB-DBD4-464A-9483-80E9A1DCB81C}" srcOrd="3" destOrd="0" presId="urn:microsoft.com/office/officeart/2018/2/layout/IconCircleList"/>
    <dgm:cxn modelId="{BC8A7EDA-86C5-4EAA-95C0-CE6DD1C8FC0B}" type="presParOf" srcId="{F9FB40B3-C466-4BAC-8B73-393D391A3126}" destId="{B761AB8F-9E0F-4534-B0FA-DA56C1079A31}" srcOrd="15" destOrd="0" presId="urn:microsoft.com/office/officeart/2018/2/layout/IconCircleList"/>
    <dgm:cxn modelId="{AA39BA28-1782-404C-9480-050BA8331D6A}" type="presParOf" srcId="{F9FB40B3-C466-4BAC-8B73-393D391A3126}" destId="{FAB1884A-5AE5-4665-AF07-CA4A676F9239}" srcOrd="16" destOrd="0" presId="urn:microsoft.com/office/officeart/2018/2/layout/IconCircleList"/>
    <dgm:cxn modelId="{85F9E9EB-4747-4572-A5F4-AAB26F1326C3}" type="presParOf" srcId="{FAB1884A-5AE5-4665-AF07-CA4A676F9239}" destId="{618895DF-48B3-4228-B31F-5BAC9A62DA24}" srcOrd="0" destOrd="0" presId="urn:microsoft.com/office/officeart/2018/2/layout/IconCircleList"/>
    <dgm:cxn modelId="{D2BFB9C1-DD14-4F68-94C3-BE420B794FBF}" type="presParOf" srcId="{FAB1884A-5AE5-4665-AF07-CA4A676F9239}" destId="{A25B06A9-2849-430B-BD69-828042FDBEF1}" srcOrd="1" destOrd="0" presId="urn:microsoft.com/office/officeart/2018/2/layout/IconCircleList"/>
    <dgm:cxn modelId="{5108E8BC-DDF0-4CA1-B87D-9AE4615AB8AC}" type="presParOf" srcId="{FAB1884A-5AE5-4665-AF07-CA4A676F9239}" destId="{BC0E308F-B94C-4B51-97E1-F01DD0B61A44}" srcOrd="2" destOrd="0" presId="urn:microsoft.com/office/officeart/2018/2/layout/IconCircleList"/>
    <dgm:cxn modelId="{A2A8DF24-F869-496B-895D-F849AB88D320}" type="presParOf" srcId="{FAB1884A-5AE5-4665-AF07-CA4A676F9239}" destId="{39FDF693-B398-4816-AE40-F4681CFD17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39CD8-2310-45CA-A49E-AAEA65227B79}">
      <dsp:nvSpPr>
        <dsp:cNvPr id="0" name=""/>
        <dsp:cNvSpPr/>
      </dsp:nvSpPr>
      <dsp:spPr>
        <a:xfrm>
          <a:off x="561103" y="79330"/>
          <a:ext cx="735021" cy="73502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FE450-9DB6-4D75-A22B-8610A3180A5A}">
      <dsp:nvSpPr>
        <dsp:cNvPr id="0" name=""/>
        <dsp:cNvSpPr/>
      </dsp:nvSpPr>
      <dsp:spPr>
        <a:xfrm>
          <a:off x="715458" y="233684"/>
          <a:ext cx="426312" cy="426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03CCD-D5B6-49AE-AEDD-7F1F90D1F627}">
      <dsp:nvSpPr>
        <dsp:cNvPr id="0" name=""/>
        <dsp:cNvSpPr/>
      </dsp:nvSpPr>
      <dsp:spPr>
        <a:xfrm>
          <a:off x="1453629" y="79330"/>
          <a:ext cx="1732549" cy="735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baseline="0" dirty="0"/>
            <a:t>Problème à résoudre</a:t>
          </a:r>
          <a:endParaRPr lang="en-US" sz="1300" kern="1200" dirty="0"/>
        </a:p>
      </dsp:txBody>
      <dsp:txXfrm>
        <a:off x="1453629" y="79330"/>
        <a:ext cx="1732549" cy="735021"/>
      </dsp:txXfrm>
    </dsp:sp>
    <dsp:sp modelId="{FCF1CB06-D836-4C83-AE3C-451A81D3BB47}">
      <dsp:nvSpPr>
        <dsp:cNvPr id="0" name=""/>
        <dsp:cNvSpPr/>
      </dsp:nvSpPr>
      <dsp:spPr>
        <a:xfrm>
          <a:off x="3488062" y="79330"/>
          <a:ext cx="735021" cy="73502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C9A4C-8420-4218-A206-60CE1EFBC883}">
      <dsp:nvSpPr>
        <dsp:cNvPr id="0" name=""/>
        <dsp:cNvSpPr/>
      </dsp:nvSpPr>
      <dsp:spPr>
        <a:xfrm>
          <a:off x="3642416" y="233684"/>
          <a:ext cx="426312" cy="426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F1096-A092-4E30-8E0D-14539A659F1A}">
      <dsp:nvSpPr>
        <dsp:cNvPr id="0" name=""/>
        <dsp:cNvSpPr/>
      </dsp:nvSpPr>
      <dsp:spPr>
        <a:xfrm>
          <a:off x="4380588" y="79330"/>
          <a:ext cx="1732549" cy="735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baseline="0"/>
            <a:t>Informations sur les données et les caractéristiques</a:t>
          </a:r>
          <a:endParaRPr lang="en-US" sz="1300" kern="1200"/>
        </a:p>
      </dsp:txBody>
      <dsp:txXfrm>
        <a:off x="4380588" y="79330"/>
        <a:ext cx="1732549" cy="735021"/>
      </dsp:txXfrm>
    </dsp:sp>
    <dsp:sp modelId="{EE65B0F8-5409-416F-AA61-354931C56F42}">
      <dsp:nvSpPr>
        <dsp:cNvPr id="0" name=""/>
        <dsp:cNvSpPr/>
      </dsp:nvSpPr>
      <dsp:spPr>
        <a:xfrm>
          <a:off x="6415021" y="79330"/>
          <a:ext cx="735021" cy="73502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05378-3350-4F11-AE1E-BDEF171169A6}">
      <dsp:nvSpPr>
        <dsp:cNvPr id="0" name=""/>
        <dsp:cNvSpPr/>
      </dsp:nvSpPr>
      <dsp:spPr>
        <a:xfrm>
          <a:off x="6569375" y="233684"/>
          <a:ext cx="426312" cy="426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E9975-7F6F-4176-9684-F9D0196A7B66}">
      <dsp:nvSpPr>
        <dsp:cNvPr id="0" name=""/>
        <dsp:cNvSpPr/>
      </dsp:nvSpPr>
      <dsp:spPr>
        <a:xfrm>
          <a:off x="7307546" y="79330"/>
          <a:ext cx="1732549" cy="735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baseline="0"/>
            <a:t>Corrélation entre les caractéristiques</a:t>
          </a:r>
          <a:endParaRPr lang="en-US" sz="1300" kern="1200"/>
        </a:p>
      </dsp:txBody>
      <dsp:txXfrm>
        <a:off x="7307546" y="79330"/>
        <a:ext cx="1732549" cy="735021"/>
      </dsp:txXfrm>
    </dsp:sp>
    <dsp:sp modelId="{3996993D-7A67-4C66-8194-DD2D77887704}">
      <dsp:nvSpPr>
        <dsp:cNvPr id="0" name=""/>
        <dsp:cNvSpPr/>
      </dsp:nvSpPr>
      <dsp:spPr>
        <a:xfrm>
          <a:off x="561103" y="1423189"/>
          <a:ext cx="735021" cy="73502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418A3-0531-40E0-8A85-A8E1D310DBD6}">
      <dsp:nvSpPr>
        <dsp:cNvPr id="0" name=""/>
        <dsp:cNvSpPr/>
      </dsp:nvSpPr>
      <dsp:spPr>
        <a:xfrm>
          <a:off x="715458" y="1577543"/>
          <a:ext cx="426312" cy="4263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C3DA4-AF56-47ED-A311-73763FADAC58}">
      <dsp:nvSpPr>
        <dsp:cNvPr id="0" name=""/>
        <dsp:cNvSpPr/>
      </dsp:nvSpPr>
      <dsp:spPr>
        <a:xfrm>
          <a:off x="1453629" y="1423189"/>
          <a:ext cx="1732549" cy="735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baseline="0"/>
            <a:t>Transactions valides et transactions frauduleuses</a:t>
          </a:r>
          <a:endParaRPr lang="en-US" sz="1300" kern="1200"/>
        </a:p>
      </dsp:txBody>
      <dsp:txXfrm>
        <a:off x="1453629" y="1423189"/>
        <a:ext cx="1732549" cy="735021"/>
      </dsp:txXfrm>
    </dsp:sp>
    <dsp:sp modelId="{615A03FD-D517-4401-A33E-2744F09E4215}">
      <dsp:nvSpPr>
        <dsp:cNvPr id="0" name=""/>
        <dsp:cNvSpPr/>
      </dsp:nvSpPr>
      <dsp:spPr>
        <a:xfrm>
          <a:off x="3488062" y="1423189"/>
          <a:ext cx="735021" cy="73502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90B4-32B6-4F5A-8F60-14B33E8C5BD8}">
      <dsp:nvSpPr>
        <dsp:cNvPr id="0" name=""/>
        <dsp:cNvSpPr/>
      </dsp:nvSpPr>
      <dsp:spPr>
        <a:xfrm>
          <a:off x="3642416" y="1577543"/>
          <a:ext cx="426312" cy="4263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8EA85-4588-42CE-AE0A-F6A0C0CAE25A}">
      <dsp:nvSpPr>
        <dsp:cNvPr id="0" name=""/>
        <dsp:cNvSpPr/>
      </dsp:nvSpPr>
      <dsp:spPr>
        <a:xfrm>
          <a:off x="4380588" y="1423189"/>
          <a:ext cx="1732549" cy="735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baseline="0"/>
            <a:t>Framework</a:t>
          </a:r>
          <a:endParaRPr lang="en-US" sz="1300" kern="1200"/>
        </a:p>
      </dsp:txBody>
      <dsp:txXfrm>
        <a:off x="4380588" y="1423189"/>
        <a:ext cx="1732549" cy="735021"/>
      </dsp:txXfrm>
    </dsp:sp>
    <dsp:sp modelId="{0A12F35A-FDC3-4F6A-8F47-4652C3BEF4A4}">
      <dsp:nvSpPr>
        <dsp:cNvPr id="0" name=""/>
        <dsp:cNvSpPr/>
      </dsp:nvSpPr>
      <dsp:spPr>
        <a:xfrm>
          <a:off x="6415021" y="1423189"/>
          <a:ext cx="735021" cy="73502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B8A6C-89FA-40B3-B86D-4622E67A10F6}">
      <dsp:nvSpPr>
        <dsp:cNvPr id="0" name=""/>
        <dsp:cNvSpPr/>
      </dsp:nvSpPr>
      <dsp:spPr>
        <a:xfrm>
          <a:off x="6569375" y="1577543"/>
          <a:ext cx="426312" cy="42631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6B5D-A78F-42EC-B92B-E5BD4B6C64A4}">
      <dsp:nvSpPr>
        <dsp:cNvPr id="0" name=""/>
        <dsp:cNvSpPr/>
      </dsp:nvSpPr>
      <dsp:spPr>
        <a:xfrm>
          <a:off x="7307546" y="1423189"/>
          <a:ext cx="1732549" cy="735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baseline="0"/>
            <a:t>Modèles</a:t>
          </a:r>
          <a:r>
            <a:rPr lang="en-CA" sz="1300" kern="1200" baseline="0"/>
            <a:t> choisis (Prise de decision, Matrice de confusion et résultats)</a:t>
          </a:r>
          <a:endParaRPr lang="en-US" sz="1300" kern="1200"/>
        </a:p>
      </dsp:txBody>
      <dsp:txXfrm>
        <a:off x="7307546" y="1423189"/>
        <a:ext cx="1732549" cy="735021"/>
      </dsp:txXfrm>
    </dsp:sp>
    <dsp:sp modelId="{1F43C88B-C98B-480E-BF48-EC5A91F10AB5}">
      <dsp:nvSpPr>
        <dsp:cNvPr id="0" name=""/>
        <dsp:cNvSpPr/>
      </dsp:nvSpPr>
      <dsp:spPr>
        <a:xfrm>
          <a:off x="561103" y="2767048"/>
          <a:ext cx="735021" cy="73502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762C98-E0FE-401B-8E5F-07A9E87D75A2}">
      <dsp:nvSpPr>
        <dsp:cNvPr id="0" name=""/>
        <dsp:cNvSpPr/>
      </dsp:nvSpPr>
      <dsp:spPr>
        <a:xfrm>
          <a:off x="715458" y="2921402"/>
          <a:ext cx="426312" cy="42631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93D56-F3E3-4949-8230-6F0C67F0BD8F}">
      <dsp:nvSpPr>
        <dsp:cNvPr id="0" name=""/>
        <dsp:cNvSpPr/>
      </dsp:nvSpPr>
      <dsp:spPr>
        <a:xfrm>
          <a:off x="1453629" y="2767048"/>
          <a:ext cx="1732549" cy="735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baseline="0"/>
            <a:t>Conclusion</a:t>
          </a:r>
          <a:endParaRPr lang="en-US" sz="1300" kern="1200"/>
        </a:p>
      </dsp:txBody>
      <dsp:txXfrm>
        <a:off x="1453629" y="2767048"/>
        <a:ext cx="1732549" cy="735021"/>
      </dsp:txXfrm>
    </dsp:sp>
    <dsp:sp modelId="{042BEBAE-CEFB-4BCA-B96E-F72414519069}">
      <dsp:nvSpPr>
        <dsp:cNvPr id="0" name=""/>
        <dsp:cNvSpPr/>
      </dsp:nvSpPr>
      <dsp:spPr>
        <a:xfrm>
          <a:off x="3488062" y="2767048"/>
          <a:ext cx="735021" cy="73502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A85FB-C27D-4D19-8966-7B669685C6AE}">
      <dsp:nvSpPr>
        <dsp:cNvPr id="0" name=""/>
        <dsp:cNvSpPr/>
      </dsp:nvSpPr>
      <dsp:spPr>
        <a:xfrm>
          <a:off x="3642416" y="2921402"/>
          <a:ext cx="426312" cy="42631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48AB-DBD4-464A-9483-80E9A1DCB81C}">
      <dsp:nvSpPr>
        <dsp:cNvPr id="0" name=""/>
        <dsp:cNvSpPr/>
      </dsp:nvSpPr>
      <dsp:spPr>
        <a:xfrm>
          <a:off x="4380588" y="2767048"/>
          <a:ext cx="1732549" cy="735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baseline="0" dirty="0"/>
            <a:t>Résultat des modèles des autres chercheurs</a:t>
          </a:r>
          <a:endParaRPr lang="en-US" sz="1300" kern="1200" dirty="0"/>
        </a:p>
      </dsp:txBody>
      <dsp:txXfrm>
        <a:off x="4380588" y="2767048"/>
        <a:ext cx="1732549" cy="735021"/>
      </dsp:txXfrm>
    </dsp:sp>
    <dsp:sp modelId="{618895DF-48B3-4228-B31F-5BAC9A62DA24}">
      <dsp:nvSpPr>
        <dsp:cNvPr id="0" name=""/>
        <dsp:cNvSpPr/>
      </dsp:nvSpPr>
      <dsp:spPr>
        <a:xfrm>
          <a:off x="6415021" y="2767048"/>
          <a:ext cx="735021" cy="73502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B06A9-2849-430B-BD69-828042FDBEF1}">
      <dsp:nvSpPr>
        <dsp:cNvPr id="0" name=""/>
        <dsp:cNvSpPr/>
      </dsp:nvSpPr>
      <dsp:spPr>
        <a:xfrm>
          <a:off x="6569375" y="2921402"/>
          <a:ext cx="426312" cy="426312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DF693-B398-4816-AE40-F4681CFD17C8}">
      <dsp:nvSpPr>
        <dsp:cNvPr id="0" name=""/>
        <dsp:cNvSpPr/>
      </dsp:nvSpPr>
      <dsp:spPr>
        <a:xfrm>
          <a:off x="7307546" y="2767048"/>
          <a:ext cx="1732549" cy="735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baseline="0" dirty="0"/>
            <a:t>Questions</a:t>
          </a:r>
          <a:endParaRPr lang="en-US" sz="1300" kern="1200" dirty="0"/>
        </a:p>
      </dsp:txBody>
      <dsp:txXfrm>
        <a:off x="7307546" y="2767048"/>
        <a:ext cx="1732549" cy="735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9" Type="http://schemas.openxmlformats.org/officeDocument/2006/relationships/image" Target="../media/image3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38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42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46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49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8.xml"/><Relationship Id="rId5" Type="http://schemas.openxmlformats.org/officeDocument/2006/relationships/image" Target="../media/image51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tags" Target="../tags/tag101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25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3.png"/><Relationship Id="rId5" Type="http://schemas.openxmlformats.org/officeDocument/2006/relationships/tags" Target="../tags/tag18.xml"/><Relationship Id="rId10" Type="http://schemas.openxmlformats.org/officeDocument/2006/relationships/image" Target="../media/image22.png"/><Relationship Id="rId4" Type="http://schemas.openxmlformats.org/officeDocument/2006/relationships/tags" Target="../tags/tag17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9.xml"/><Relationship Id="rId7" Type="http://schemas.openxmlformats.org/officeDocument/2006/relationships/image" Target="../media/image29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3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6138004" y="4288662"/>
            <a:ext cx="5731779" cy="1252491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>
                <a:solidFill>
                  <a:srgbClr val="FFFFFF"/>
                </a:solidFill>
              </a:rPr>
              <a:t>Détection des transactions frauduleuses des cartes de crédit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6138004" y="5663060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Par Mohamed H. Guelleh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A58502A-C80F-44F4-A41D-8645A1292C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78522" y="1480930"/>
            <a:ext cx="4181614" cy="325432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cap="all" dirty="0" err="1"/>
              <a:t>Matrice</a:t>
            </a:r>
            <a:r>
              <a:rPr lang="en-US" sz="6600" cap="all" dirty="0"/>
              <a:t> de confusion</a:t>
            </a:r>
            <a:br>
              <a:rPr lang="en-US" sz="6600" cap="all" dirty="0"/>
            </a:br>
            <a:r>
              <a:rPr lang="en-US" sz="6600" cap="all" dirty="0"/>
              <a:t>et </a:t>
            </a:r>
            <a:r>
              <a:rPr lang="en-US" sz="6600" cap="all" dirty="0" err="1"/>
              <a:t>résultats</a:t>
            </a:r>
            <a:endParaRPr lang="en-US" sz="6600" cap="all" dirty="0"/>
          </a:p>
        </p:txBody>
      </p:sp>
      <p:pic>
        <p:nvPicPr>
          <p:cNvPr id="3074" name="Picture 2" descr="Une image contenant moniteur, télévision, écran, ordinateur&#10;&#10;Description générée automatiquement">
            <a:extLst>
              <a:ext uri="{FF2B5EF4-FFF2-40B4-BE49-F238E27FC236}">
                <a16:creationId xmlns:a16="http://schemas.microsoft.com/office/drawing/2014/main" id="{8FDFC1D8-53E0-49D9-ADDF-EBB57DBD3DA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74407"/>
            <a:ext cx="4807096" cy="500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2B9B91A-C129-4907-B059-8E0641B34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923" y="1281838"/>
            <a:ext cx="46672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057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25474FA-D1AB-44FA-B3C6-06893E799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A35BB2-50BA-45C8-B954-D4509D07FFEE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478521" y="1480930"/>
            <a:ext cx="5991059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cap="all" dirty="0" err="1"/>
              <a:t>L'exactitude</a:t>
            </a:r>
            <a:r>
              <a:rPr lang="en-US" sz="6600" b="1" cap="all" dirty="0"/>
              <a:t> vs </a:t>
            </a:r>
            <a:br>
              <a:rPr lang="en-US" sz="6600" b="1" cap="all" dirty="0"/>
            </a:br>
            <a:r>
              <a:rPr lang="en-US" sz="6600" b="1" cap="all" dirty="0"/>
              <a:t>la </a:t>
            </a:r>
            <a:r>
              <a:rPr lang="en-US" sz="6600" b="1" cap="all" dirty="0" err="1"/>
              <a:t>précision</a:t>
            </a:r>
            <a:endParaRPr lang="en-US" sz="6600" b="1" cap="all" dirty="0"/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D6887B88-D39C-4236-B64C-7EE28DB7C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215157-3FF9-4472-BAAC-C738B318E8FF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0981" y="746449"/>
            <a:ext cx="2689527" cy="2602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629CBA-D66B-42B8-9292-C88356DEBE30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0981" y="3509434"/>
            <a:ext cx="3957395" cy="258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765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ecision Tree analysis with example - Machine Learning - Python ...">
            <a:extLst>
              <a:ext uri="{FF2B5EF4-FFF2-40B4-BE49-F238E27FC236}">
                <a16:creationId xmlns:a16="http://schemas.microsoft.com/office/drawing/2014/main" id="{C2F9F8C7-CB1E-45C6-902B-B46DC540AA0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772909"/>
            <a:ext cx="6900380" cy="331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797F1C-3658-4F66-A9D4-202219BFBB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/>
              <a:t>Modèle Arbre de Décision</a:t>
            </a:r>
          </a:p>
        </p:txBody>
      </p:sp>
    </p:spTree>
    <p:extLst>
      <p:ext uri="{BB962C8B-B14F-4D97-AF65-F5344CB8AC3E}">
        <p14:creationId xmlns:p14="http://schemas.microsoft.com/office/powerpoint/2010/main" val="298125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FC7B84-B5E5-46A1-AD15-ECEF1031A8F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Prise de décision</a:t>
            </a:r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43A432-C233-4E7E-8DA8-8222EE20D23A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023" y="2043050"/>
            <a:ext cx="5659222" cy="29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8707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A58502A-C80F-44F4-A41D-8645A1292C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78522" y="1480930"/>
            <a:ext cx="4605966" cy="325432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cap="all" dirty="0" err="1"/>
              <a:t>Matrice</a:t>
            </a:r>
            <a:r>
              <a:rPr lang="en-US" sz="6600" cap="all" dirty="0"/>
              <a:t> de confusion</a:t>
            </a:r>
            <a:br>
              <a:rPr lang="en-US" sz="6600" cap="all" dirty="0"/>
            </a:br>
            <a:r>
              <a:rPr lang="en-US" sz="6600" cap="all" dirty="0"/>
              <a:t>et </a:t>
            </a:r>
            <a:r>
              <a:rPr lang="en-US" sz="6600" cap="all" dirty="0" err="1"/>
              <a:t>résultats</a:t>
            </a:r>
            <a:endParaRPr lang="en-US" sz="6600" cap="al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62E4B5-60FC-45FF-B617-EA686003AAA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604394"/>
            <a:ext cx="4807096" cy="500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1E950F4-6180-423A-BF46-216AED8B5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028" y="1063224"/>
            <a:ext cx="47434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40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From a Single Decision Tree to a Random Forest - Towards Data Science">
            <a:extLst>
              <a:ext uri="{FF2B5EF4-FFF2-40B4-BE49-F238E27FC236}">
                <a16:creationId xmlns:a16="http://schemas.microsoft.com/office/drawing/2014/main" id="{D2A9B1F7-0155-4BD6-9C84-DD1751C03F9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669403"/>
            <a:ext cx="6900380" cy="351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9B903F-0866-4F20-9DFC-9767097D5158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/>
              <a:t>Modèle Forêt Aléatoire</a:t>
            </a:r>
          </a:p>
        </p:txBody>
      </p:sp>
    </p:spTree>
    <p:extLst>
      <p:ext uri="{BB962C8B-B14F-4D97-AF65-F5344CB8AC3E}">
        <p14:creationId xmlns:p14="http://schemas.microsoft.com/office/powerpoint/2010/main" val="355563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FC7B84-B5E5-46A1-AD15-ECEF1031A8F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dirty="0" err="1"/>
              <a:t>Prise</a:t>
            </a:r>
            <a:r>
              <a:rPr lang="en-US" sz="6000" cap="all" dirty="0"/>
              <a:t> de </a:t>
            </a:r>
            <a:r>
              <a:rPr lang="en-US" sz="6000" cap="all" dirty="0" err="1"/>
              <a:t>décision</a:t>
            </a:r>
            <a:endParaRPr lang="en-US" sz="6000" cap="all" dirty="0"/>
          </a:p>
        </p:txBody>
      </p:sp>
      <p:sp>
        <p:nvSpPr>
          <p:cNvPr id="90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2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145E21D-9552-4607-8DBB-63F83BC464A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79023" y="2135013"/>
            <a:ext cx="5659222" cy="27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728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A58502A-C80F-44F4-A41D-8645A1292C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78522" y="1480930"/>
            <a:ext cx="4605966" cy="325432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cap="all" dirty="0" err="1"/>
              <a:t>Matrice</a:t>
            </a:r>
            <a:r>
              <a:rPr lang="en-US" sz="6600" cap="all" dirty="0"/>
              <a:t> de confusion</a:t>
            </a:r>
            <a:br>
              <a:rPr lang="en-US" sz="6600" cap="all" dirty="0"/>
            </a:br>
            <a:r>
              <a:rPr lang="en-US" sz="6600" cap="all" dirty="0"/>
              <a:t>et </a:t>
            </a:r>
            <a:r>
              <a:rPr lang="en-US" sz="6600" cap="all" dirty="0" err="1"/>
              <a:t>résultats</a:t>
            </a:r>
            <a:endParaRPr lang="en-US" sz="6600" cap="all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6F4E6CF-EE47-4B6D-A454-19AF1801C1F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36665"/>
            <a:ext cx="4934245" cy="513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F28E2A-BCA6-4FCF-8DCB-D8D24267E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978" y="1181497"/>
            <a:ext cx="47625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997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n introduction to Artificial Neural Networks (with example)">
            <a:extLst>
              <a:ext uri="{FF2B5EF4-FFF2-40B4-BE49-F238E27FC236}">
                <a16:creationId xmlns:a16="http://schemas.microsoft.com/office/drawing/2014/main" id="{CAF54634-5948-47BA-8B76-4A8822008A1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289882"/>
            <a:ext cx="6900380" cy="427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CB6A7D-5F67-4400-BF8B-E1290333CD3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cap="all"/>
              <a:t>Modèle de Réseau de Neurones artificiels</a:t>
            </a:r>
          </a:p>
        </p:txBody>
      </p:sp>
    </p:spTree>
    <p:extLst>
      <p:ext uri="{BB962C8B-B14F-4D97-AF65-F5344CB8AC3E}">
        <p14:creationId xmlns:p14="http://schemas.microsoft.com/office/powerpoint/2010/main" val="77312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A58502A-C80F-44F4-A41D-8645A1292C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78522" y="1480930"/>
            <a:ext cx="4605966" cy="325432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cap="all" dirty="0" err="1"/>
              <a:t>Matrice</a:t>
            </a:r>
            <a:r>
              <a:rPr lang="en-US" sz="6600" cap="all" dirty="0"/>
              <a:t> de confusion</a:t>
            </a:r>
            <a:br>
              <a:rPr lang="en-US" sz="6600" cap="all" dirty="0"/>
            </a:br>
            <a:r>
              <a:rPr lang="en-US" sz="6600" cap="all" dirty="0"/>
              <a:t>et </a:t>
            </a:r>
            <a:r>
              <a:rPr lang="en-US" sz="6600" cap="all" dirty="0" err="1"/>
              <a:t>résultats</a:t>
            </a:r>
            <a:endParaRPr lang="en-US" sz="6600" cap="all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FD53F5B-86B6-4200-9269-25ED9EC5D7E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604394"/>
            <a:ext cx="4807096" cy="500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AE8947-F2F2-4E5F-98A8-680CA0A8A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108" y="1246215"/>
            <a:ext cx="48768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791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0641-FDDF-4B7F-B6E8-F8F4E1979DD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CA" b="1"/>
              <a:t>Table des matières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6B9F526-E075-4A3D-B145-072627CF6C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043609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629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3" name="Group 19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13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13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136" name="Rectangle 19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0" descr="Everything you need to know about Neural Networks and ...">
            <a:extLst>
              <a:ext uri="{FF2B5EF4-FFF2-40B4-BE49-F238E27FC236}">
                <a16:creationId xmlns:a16="http://schemas.microsoft.com/office/drawing/2014/main" id="{76560C3F-85F9-4D20-9248-4ABF58DFC00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169126"/>
            <a:ext cx="6900380" cy="45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D29A66-FA11-48DC-B21E-0659FAAA82B8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cap="all" dirty="0" err="1"/>
              <a:t>Modèle</a:t>
            </a:r>
            <a:r>
              <a:rPr lang="en-US" sz="4100" b="1" cap="all" dirty="0"/>
              <a:t> de </a:t>
            </a:r>
            <a:r>
              <a:rPr lang="en-US" sz="4100" b="1" cap="all" dirty="0" err="1"/>
              <a:t>Réseau</a:t>
            </a:r>
            <a:r>
              <a:rPr lang="en-US" sz="4100" b="1" cap="all" dirty="0"/>
              <a:t> de </a:t>
            </a:r>
            <a:r>
              <a:rPr lang="en-US" sz="4100" b="1" cap="all" dirty="0" err="1"/>
              <a:t>Neurones</a:t>
            </a:r>
            <a:r>
              <a:rPr lang="en-US" sz="4100" b="1" cap="all" dirty="0"/>
              <a:t> </a:t>
            </a:r>
            <a:r>
              <a:rPr lang="en-US" sz="4100" b="1" cap="all" dirty="0" err="1"/>
              <a:t>artificiels</a:t>
            </a:r>
            <a:r>
              <a:rPr lang="en-US" sz="4100" b="1" cap="all" dirty="0"/>
              <a:t> </a:t>
            </a:r>
            <a:r>
              <a:rPr lang="en-US" sz="4100" b="1" cap="all" dirty="0" err="1"/>
              <a:t>profond</a:t>
            </a:r>
            <a:endParaRPr lang="en-US" sz="4100" b="1" cap="all" dirty="0"/>
          </a:p>
        </p:txBody>
      </p:sp>
    </p:spTree>
    <p:extLst>
      <p:ext uri="{BB962C8B-B14F-4D97-AF65-F5344CB8AC3E}">
        <p14:creationId xmlns:p14="http://schemas.microsoft.com/office/powerpoint/2010/main" val="1803127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A58502A-C80F-44F4-A41D-8645A1292C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78522" y="1480930"/>
            <a:ext cx="4401070" cy="325432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cap="all" dirty="0" err="1"/>
              <a:t>Matrice</a:t>
            </a:r>
            <a:r>
              <a:rPr lang="en-US" sz="6600" cap="all" dirty="0"/>
              <a:t> de confusion</a:t>
            </a:r>
            <a:br>
              <a:rPr lang="en-US" sz="6600" cap="all" dirty="0"/>
            </a:br>
            <a:r>
              <a:rPr lang="en-US" sz="6600" cap="all" dirty="0"/>
              <a:t>et </a:t>
            </a:r>
            <a:r>
              <a:rPr lang="en-US" sz="6600" cap="all" dirty="0" err="1"/>
              <a:t>résultats</a:t>
            </a:r>
            <a:endParaRPr lang="en-US" sz="6600" cap="all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225FB19-3F9C-46E8-B3C6-452CEF44744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90322"/>
            <a:ext cx="4834115" cy="503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FD513E-E8CA-412C-A6D4-4FFA7B3E1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592" y="1232142"/>
            <a:ext cx="48006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535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39AFD5-0FD3-42AC-B482-0349397B4C8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cap="all"/>
              <a:t>Conclusion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7D3C2D2-645D-40A0-99C2-38BAD66D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14" y="71461"/>
            <a:ext cx="4553832" cy="16785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363B3C-D335-42AE-956D-B418CF245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14" y="1750001"/>
            <a:ext cx="4553832" cy="19526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07224CD-A3FC-49F4-8EEC-24B2462D1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414" y="3702626"/>
            <a:ext cx="4553832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186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8C4BF-3EE0-42FC-A24D-889A5993A505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769683" y="634028"/>
            <a:ext cx="4422317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dirty="0" err="1"/>
              <a:t>Résultat</a:t>
            </a:r>
            <a:r>
              <a:rPr lang="en-US" sz="4200" b="1" cap="all" dirty="0"/>
              <a:t> des </a:t>
            </a:r>
            <a:r>
              <a:rPr lang="en-US" sz="4200" b="1" cap="all" dirty="0" err="1"/>
              <a:t>modèles</a:t>
            </a:r>
            <a:r>
              <a:rPr lang="en-US" sz="4200" b="1" cap="all" dirty="0"/>
              <a:t> des </a:t>
            </a:r>
            <a:r>
              <a:rPr lang="en-US" sz="4200" b="1" cap="all" dirty="0" err="1"/>
              <a:t>autres</a:t>
            </a:r>
            <a:r>
              <a:rPr lang="en-US" sz="4200" b="1" cap="all" dirty="0"/>
              <a:t> </a:t>
            </a:r>
            <a:r>
              <a:rPr lang="en-US" sz="4200" b="1" cap="all" dirty="0" err="1"/>
              <a:t>chercheurs</a:t>
            </a:r>
            <a:br>
              <a:rPr lang="en-US" sz="4200" b="1" cap="all" dirty="0"/>
            </a:br>
            <a:endParaRPr lang="en-US" sz="4200" cap="all" dirty="0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1CC636-D0E9-40AB-8BBB-98CD29BB57F5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9324" y="1340841"/>
            <a:ext cx="5538620" cy="43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5602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2296C6-28F7-4BD7-9EFB-22A268E3D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AE699C-2DF0-4C92-BE27-6B355EB5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486" y="1480929"/>
            <a:ext cx="5791426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b="1" cap="all"/>
              <a:t>Questions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B17300-EE76-409B-97FE-4836C509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EABCDF0-66B8-40A9-98EB-B6837EF18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Graphique 3" descr="Point d’interrogation">
            <a:extLst>
              <a:ext uri="{FF2B5EF4-FFF2-40B4-BE49-F238E27FC236}">
                <a16:creationId xmlns:a16="http://schemas.microsoft.com/office/drawing/2014/main" id="{EAC3DE05-D4A1-4B0C-8F8C-EEF510628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486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F5048-7ABD-4F0F-9CA7-DF0E4F2E8432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cap="all" dirty="0" err="1"/>
              <a:t>Problème</a:t>
            </a:r>
            <a:r>
              <a:rPr lang="en-US" sz="4800" b="1" cap="all" dirty="0"/>
              <a:t> à </a:t>
            </a:r>
            <a:r>
              <a:rPr lang="en-US" sz="4800" b="1" cap="all" dirty="0" err="1"/>
              <a:t>résoudre</a:t>
            </a:r>
            <a:endParaRPr lang="en-US" sz="4800" b="1" cap="all" dirty="0"/>
          </a:p>
        </p:txBody>
      </p:sp>
      <p:pic>
        <p:nvPicPr>
          <p:cNvPr id="13" name="Picture 2" descr="US Credit Card Fraud Complaints Spike | PYMNTS.com">
            <a:extLst>
              <a:ext uri="{FF2B5EF4-FFF2-40B4-BE49-F238E27FC236}">
                <a16:creationId xmlns:a16="http://schemas.microsoft.com/office/drawing/2014/main" id="{9CE90C2A-D2B0-40B1-9FEA-DC603D6DF344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5" b="24275"/>
          <a:stretch/>
        </p:blipFill>
        <p:spPr bwMode="auto">
          <a:xfrm>
            <a:off x="20" y="10"/>
            <a:ext cx="12191980" cy="418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58360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AFA545D-D273-4AFC-B3C2-511CD4E5B3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96593" y="2281237"/>
            <a:ext cx="1428750" cy="6191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2B4CDF3-3CB1-439E-AA0C-402CB4576B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25636" y="2038350"/>
            <a:ext cx="11312010" cy="41338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D20C392-18CC-4FE3-8AC8-BD351D92FFC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algn="ctr"/>
            <a:r>
              <a:rPr lang="en-CA" b="1" dirty="0" err="1"/>
              <a:t>Informations</a:t>
            </a:r>
            <a:r>
              <a:rPr lang="en-CA" b="1" dirty="0"/>
              <a:t> sur les </a:t>
            </a:r>
            <a:r>
              <a:rPr lang="en-CA" b="1" dirty="0" err="1"/>
              <a:t>données</a:t>
            </a:r>
            <a:r>
              <a:rPr lang="en-CA" b="1" dirty="0"/>
              <a:t> et les </a:t>
            </a:r>
            <a:r>
              <a:rPr lang="en-CA" b="1" dirty="0" err="1"/>
              <a:t>caractéristiques</a:t>
            </a:r>
            <a:endParaRPr lang="fr-FR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5F8D49B-04FB-4F2E-9115-698706D760B6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21817" y="2125979"/>
            <a:ext cx="5943600" cy="179641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AF4CFA8-DDC2-40A0-956E-BE4F063295F3}"/>
              </a:ext>
            </a:extLst>
          </p:cNvPr>
          <p:cNvPicPr/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037588" y="2530792"/>
            <a:ext cx="6210300" cy="17964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1DE952B-A059-48FF-8855-CAE84F2EE92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93617" y="2948941"/>
            <a:ext cx="6962775" cy="21621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2ECF5D4-BC7E-4B2E-96A5-877075D6F4A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027246" y="3962400"/>
            <a:ext cx="71437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403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8365C9-9BD1-4D3D-AABB-71B33ED39715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b="1" cap="all" dirty="0" err="1"/>
              <a:t>Corrélation</a:t>
            </a:r>
            <a:r>
              <a:rPr lang="en-US" sz="2900" b="1" cap="all" dirty="0"/>
              <a:t> entre les </a:t>
            </a:r>
            <a:r>
              <a:rPr lang="en-US" sz="2900" b="1" cap="all" dirty="0" err="1"/>
              <a:t>caractéristiques</a:t>
            </a:r>
            <a:endParaRPr lang="en-US" sz="2900" b="1" cap="all" dirty="0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F73AC6-6C39-4D70-A734-EF90C7852887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6726" y="1340841"/>
            <a:ext cx="5043816" cy="43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49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E71F3-75BF-4742-AA21-D808690BD2F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en-CA" b="1" dirty="0"/>
              <a:t>Transactions </a:t>
            </a:r>
            <a:r>
              <a:rPr lang="en-CA" b="1" dirty="0" err="1"/>
              <a:t>valides</a:t>
            </a:r>
            <a:r>
              <a:rPr lang="en-CA" b="1" dirty="0"/>
              <a:t> et </a:t>
            </a:r>
            <a:br>
              <a:rPr lang="en-CA" b="1" dirty="0"/>
            </a:br>
            <a:r>
              <a:rPr lang="en-CA" b="1" dirty="0"/>
              <a:t>transactions </a:t>
            </a:r>
            <a:r>
              <a:rPr lang="en-CA" b="1" dirty="0" err="1"/>
              <a:t>frauduleuses</a:t>
            </a:r>
            <a:endParaRPr lang="fr-FR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4A963E9-B0D3-448E-A88A-99F8A2F69F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71975" y="2171700"/>
            <a:ext cx="3600450" cy="8763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4022764-181A-4BAC-9ECF-7F55808C97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92224" y="3429000"/>
            <a:ext cx="3552825" cy="2438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93ACF48-04F0-4211-9260-2D8D2D57806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66281" y="3452813"/>
            <a:ext cx="3552824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117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Move mouse over image">
            <a:extLst>
              <a:ext uri="{FF2B5EF4-FFF2-40B4-BE49-F238E27FC236}">
                <a16:creationId xmlns:a16="http://schemas.microsoft.com/office/drawing/2014/main" id="{9B0CFFF7-251A-453C-88AD-6712B2AD3571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3227" y="480515"/>
            <a:ext cx="9465544" cy="589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7646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F1056-2E4C-403E-9D48-900E08B780E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fr-FR" b="1"/>
              <a:t>Modèles</a:t>
            </a:r>
            <a:r>
              <a:rPr lang="en-CA" b="1"/>
              <a:t> choisis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0D504-9602-40C7-8E5F-9FC3F173D22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CA" dirty="0" err="1"/>
              <a:t>Forêt</a:t>
            </a:r>
            <a:r>
              <a:rPr lang="en-CA" dirty="0"/>
              <a:t> </a:t>
            </a:r>
            <a:r>
              <a:rPr lang="en-CA" dirty="0" err="1"/>
              <a:t>d’Isolement</a:t>
            </a:r>
            <a:endParaRPr lang="en-CA" dirty="0"/>
          </a:p>
          <a:p>
            <a:r>
              <a:rPr lang="en-CA" dirty="0" err="1"/>
              <a:t>Arbre</a:t>
            </a:r>
            <a:r>
              <a:rPr lang="en-CA" dirty="0"/>
              <a:t> de </a:t>
            </a:r>
            <a:r>
              <a:rPr lang="en-CA" dirty="0" err="1"/>
              <a:t>Décision</a:t>
            </a:r>
            <a:endParaRPr lang="en-CA" dirty="0"/>
          </a:p>
          <a:p>
            <a:r>
              <a:rPr lang="en-CA" dirty="0" err="1"/>
              <a:t>Forêt</a:t>
            </a:r>
            <a:r>
              <a:rPr lang="en-CA" dirty="0"/>
              <a:t> </a:t>
            </a:r>
            <a:r>
              <a:rPr lang="en-CA" dirty="0" err="1"/>
              <a:t>Aléatoire</a:t>
            </a:r>
            <a:endParaRPr lang="en-CA" dirty="0"/>
          </a:p>
          <a:p>
            <a:r>
              <a:rPr lang="en-CA" dirty="0" err="1"/>
              <a:t>Réseau</a:t>
            </a:r>
            <a:r>
              <a:rPr lang="en-CA" dirty="0"/>
              <a:t> de Neurones </a:t>
            </a:r>
            <a:r>
              <a:rPr lang="en-CA" dirty="0" err="1"/>
              <a:t>artificiels</a:t>
            </a:r>
            <a:endParaRPr lang="en-CA" dirty="0"/>
          </a:p>
          <a:p>
            <a:r>
              <a:rPr lang="en-CA" dirty="0" err="1"/>
              <a:t>Réseau</a:t>
            </a:r>
            <a:r>
              <a:rPr lang="en-CA" dirty="0"/>
              <a:t> de Neurones </a:t>
            </a:r>
            <a:r>
              <a:rPr lang="en-CA" dirty="0" err="1"/>
              <a:t>artificiels</a:t>
            </a:r>
            <a:r>
              <a:rPr lang="en-CA" dirty="0"/>
              <a:t> </a:t>
            </a:r>
            <a:r>
              <a:rPr lang="en-CA" dirty="0" err="1"/>
              <a:t>profond</a:t>
            </a:r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Une image contenant regardant, lumière, cerf-volant, câble&#10;&#10;Description générée automatiquement">
            <a:extLst>
              <a:ext uri="{FF2B5EF4-FFF2-40B4-BE49-F238E27FC236}">
                <a16:creationId xmlns:a16="http://schemas.microsoft.com/office/drawing/2014/main" id="{F6972F0F-B247-4CB8-9C11-93A22C18C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75" r="35940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79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Detecting and preventing abuse on LinkedIn using isolation forests ...">
            <a:extLst>
              <a:ext uri="{FF2B5EF4-FFF2-40B4-BE49-F238E27FC236}">
                <a16:creationId xmlns:a16="http://schemas.microsoft.com/office/drawing/2014/main" id="{FEE8C515-DDA5-4FA2-8AA3-3454B10A3753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367512"/>
            <a:ext cx="6900380" cy="41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033E6D-3DDB-43D7-8596-04DF52CC8D26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cap="all"/>
              <a:t>Modèle Forêt d'Isolement</a:t>
            </a:r>
          </a:p>
        </p:txBody>
      </p:sp>
    </p:spTree>
    <p:extLst>
      <p:ext uri="{BB962C8B-B14F-4D97-AF65-F5344CB8AC3E}">
        <p14:creationId xmlns:p14="http://schemas.microsoft.com/office/powerpoint/2010/main" val="1488302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Microsoft Office PowerPoint</Application>
  <PresentationFormat>Grand écran</PresentationFormat>
  <Paragraphs>38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Franklin Gothic Book</vt:lpstr>
      <vt:lpstr>Crop</vt:lpstr>
      <vt:lpstr>Détection des transactions frauduleuses des cartes de crédit</vt:lpstr>
      <vt:lpstr>Table des matières</vt:lpstr>
      <vt:lpstr>Problème à résoudre</vt:lpstr>
      <vt:lpstr>Informations sur les données et les caractéristiques</vt:lpstr>
      <vt:lpstr>Corrélation entre les caractéristiques</vt:lpstr>
      <vt:lpstr>Transactions valides et  transactions frauduleuses</vt:lpstr>
      <vt:lpstr>Présentation PowerPoint</vt:lpstr>
      <vt:lpstr>Modèles choisis</vt:lpstr>
      <vt:lpstr>Modèle Forêt d'Isolement</vt:lpstr>
      <vt:lpstr>Matrice de confusion et résultats</vt:lpstr>
      <vt:lpstr>L'exactitude vs  la précision</vt:lpstr>
      <vt:lpstr>Modèle Arbre de Décision</vt:lpstr>
      <vt:lpstr>Prise de décision</vt:lpstr>
      <vt:lpstr>Matrice de confusion et résultats</vt:lpstr>
      <vt:lpstr>Modèle Forêt Aléatoire</vt:lpstr>
      <vt:lpstr>Prise de décision</vt:lpstr>
      <vt:lpstr>Matrice de confusion et résultats</vt:lpstr>
      <vt:lpstr>Modèle de Réseau de Neurones artificiels</vt:lpstr>
      <vt:lpstr>Matrice de confusion et résultats</vt:lpstr>
      <vt:lpstr>Modèle de Réseau de Neurones artificiels profond</vt:lpstr>
      <vt:lpstr>Matrice de confusion et résultats</vt:lpstr>
      <vt:lpstr>Conclusion</vt:lpstr>
      <vt:lpstr>Résultat des modèles des autres chercheurs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2020-05-13T08:57:29Z</dcterms:created>
  <dcterms:modified xsi:type="dcterms:W3CDTF">2020-05-13T09:01:52Z</dcterms:modified>
</cp:coreProperties>
</file>